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1_FE93BC01.xml" ContentType="application/vnd.ms-powerpoint.comments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77" r:id="rId3"/>
    <p:sldId id="278" r:id="rId4"/>
    <p:sldId id="279" r:id="rId5"/>
    <p:sldId id="280" r:id="rId6"/>
    <p:sldId id="258" r:id="rId7"/>
    <p:sldId id="272" r:id="rId8"/>
    <p:sldId id="282" r:id="rId9"/>
    <p:sldId id="281" r:id="rId10"/>
    <p:sldId id="270" r:id="rId11"/>
    <p:sldId id="286" r:id="rId12"/>
    <p:sldId id="287" r:id="rId13"/>
    <p:sldId id="283" r:id="rId14"/>
    <p:sldId id="290" r:id="rId15"/>
    <p:sldId id="288" r:id="rId16"/>
    <p:sldId id="289" r:id="rId17"/>
    <p:sldId id="276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3E78F8-C8B0-674E-5C12-B1A3334AD0BB}" name="alina grattarola" initials="ag" userId="55291b0231353f4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9EC"/>
          </a:solidFill>
        </a:fill>
      </a:tcStyle>
    </a:wholeTbl>
    <a:band1H>
      <a:tcStyle>
        <a:tcBdr/>
        <a:fill>
          <a:solidFill>
            <a:srgbClr val="CCD0D6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0D6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5078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5078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507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507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8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modernComment_121_FE93BC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277F59A-ED61-49C1-BF0F-D2A859CEEF4E}" authorId="{C13E78F8-C8B0-674E-5C12-B1A3334AD0BB}" created="2024-12-13T15:04:03.7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71094785" sldId="289"/>
      <ac:spMk id="9" creationId="{66E9B6AB-9AB3-4287-564D-2C3155C1C53F}"/>
    </ac:deMkLst>
    <p188:txBody>
      <a:bodyPr/>
      <a:lstStyle/>
      <a:p>
        <a:r>
          <a:rPr lang="it-IT"/>
          <a:t>HAPPINESS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36A9D27-1FB6-388F-3C28-8418ED029B41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69B2322-BA21-4459-6671-E40747CFBD0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D7205F9-9B69-48F0-ADEF-330405367A22}" type="datetime1">
              <a:rPr lang="it-I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13/12/2024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F3F0043-E839-29B9-4D53-4165850E7FFA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7386760-2FAF-9C2C-C9D8-1F1517506C69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9DADDC2-CEED-4625-9B21-DAF178C76DB1}" type="slidenum">
              <a:t>‹N›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460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3A067BE4-4B65-2F92-CBD0-5127955953F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C08C8ED-402E-4AE5-AEAE-B889C29037A6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226C213-7186-49AA-99B4-405AFF9012A5}" type="datetime1">
              <a:rPr lang="it-IT"/>
              <a:pPr lvl="0"/>
              <a:t>13/12/2024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8F785789-9DEB-597B-0DBC-D8FAF00FE2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3F0AFB74-DF98-71CB-BF1B-FF7AF718B48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10A9BA-499C-12DB-594C-7E0B33B7BAB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8A41F39-C2B2-2243-FD79-785910E5968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F427C3-66F6-46D4-89BA-824F3FD515F6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083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B0973C4-1FDC-3107-6676-B14FD335A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56D3CEA-CDDB-3928-042B-A0CA28A7B5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FD299C6-71DA-86D1-F5BE-68AEEC5380A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E157DB0-B0BC-4633-98A2-33303B8E7CB8}" type="slidenum">
              <a:t>1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3BAACA0-8106-2124-8500-2E22FD33A2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3382941-CCD7-96FA-3183-E5C2EAD449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F7F2FC-4CE8-6646-F0FC-7ABB8C13E554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D2B4413-A0D1-4B46-A941-40CA27C39980}" type="slidenum">
              <a:t>17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32DDC03-CEF0-8E4E-721E-D6BF16515E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75E6E15-C8BA-B76D-CC0E-4B01598DBCC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2A82B5-C9C9-423C-52B8-6631A971A461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D741E1D-B59D-4389-82DC-889F5F0AA837}" type="slidenum">
              <a:t>6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23FD6B4-2B03-AA4D-7324-F72AE30A82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059D867-9F4B-424D-3ED0-7B72F1736D3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64FC3FD-34A7-8208-1846-945BED09DD2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2C62F1A-CE0B-48C2-972B-51EA8795D9D2}" type="slidenum">
              <a:t>7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03BE659-66BD-0835-6F6C-7F748E6EC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DB2C8B7-49A7-B4D0-B751-A7CA8EC77D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69AE168-892D-A935-EBA9-BA7114EC02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FD8096-A28C-4A97-96BF-2D456A50F4F3}" type="slidenum">
              <a:t>10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D22D6-AE20-FDE4-4069-CDFBDC508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7C3DDB9-558D-7705-5877-26D13B5BB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6530168-B46D-1410-EE1E-7F194920F6A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5D96551-D9BB-19E3-4758-A77D884DEB9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D741E1D-B59D-4389-82DC-889F5F0AA837}" type="slidenum">
              <a:t>11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898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27613-1036-3CFB-02E8-06DFBCD86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6590270-5A3D-84EA-8C3A-9010E3628B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98B4BE4-F590-6AB5-C3A1-E07DF01592F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4B25582-7D37-5FF7-9E39-26D6A8C60C9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2C62F1A-CE0B-48C2-972B-51EA8795D9D2}" type="slidenum">
              <a:t>12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8815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2EB2-05E4-B8B8-7DC7-DF8AF47E5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CD6FE4E-2F73-433A-1025-702BAD0BA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54D2FEA-D9A9-6143-0A7C-03A93393A0F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5A6549E-6AE6-3617-5467-4B749442F74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FD8096-A28C-4A97-96BF-2D456A50F4F3}" type="slidenum">
              <a:t>13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6914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0B2E4-69D2-B4F1-CDD8-451D5C3CF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CE68800-2CF5-7580-4F29-9FF184F0E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EF7885A-9C1E-E1CE-A009-7C16A87113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3E6EFB-6BFE-F85E-6650-A8860334DF3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1B91CF-275C-4DF3-A3D2-83F0F93928BD}" type="slidenum">
              <a:t>15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3685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27286-2304-11C1-60D8-31256915E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AAC0019-C0EB-74D5-790F-525415013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9060372-B5B0-10DD-1651-85E2F8EF12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F03174-6AA4-DF1C-447D-DAD34D0123E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1B91CF-275C-4DF3-A3D2-83F0F93928BD}" type="slidenum">
              <a:t>16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8253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BE3521-1C85-24CA-2F07-B1615DBFA4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3650" y="2173291"/>
            <a:ext cx="5143499" cy="2090812"/>
          </a:xfrm>
        </p:spPr>
        <p:txBody>
          <a:bodyPr anchor="b">
            <a:noAutofit/>
          </a:bodyPr>
          <a:lstStyle>
            <a:lvl1pPr>
              <a:defRPr sz="5400" b="1" cap="all">
                <a:solidFill>
                  <a:srgbClr val="B2606E"/>
                </a:solidFill>
              </a:defRPr>
            </a:lvl1pPr>
          </a:lstStyle>
          <a:p>
            <a:pPr lvl="0"/>
            <a:r>
              <a:rPr lang="it-IT"/>
              <a:t>Inserire qui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42C2237-9F4A-124C-0B15-296D95C9E8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3650" y="4279968"/>
            <a:ext cx="5143499" cy="503166"/>
          </a:xfrm>
        </p:spPr>
        <p:txBody>
          <a:bodyPr>
            <a:noAutofit/>
          </a:bodyPr>
          <a:lstStyle>
            <a:lvl1pPr marL="0" indent="0">
              <a:buNone/>
              <a:defRPr sz="1800" cap="all"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immagine 12">
            <a:extLst>
              <a:ext uri="{FF2B5EF4-FFF2-40B4-BE49-F238E27FC236}">
                <a16:creationId xmlns:a16="http://schemas.microsoft.com/office/drawing/2014/main" id="{5D4B089D-26F2-7A31-C46C-7254827245F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10808" y="728548"/>
            <a:ext cx="5305659" cy="5305659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grpSp>
        <p:nvGrpSpPr>
          <p:cNvPr id="5" name="Gruppo 13">
            <a:extLst>
              <a:ext uri="{FF2B5EF4-FFF2-40B4-BE49-F238E27FC236}">
                <a16:creationId xmlns:a16="http://schemas.microsoft.com/office/drawing/2014/main" id="{6F1C8F70-1CAA-7218-D323-F32188DCAB5E}"/>
              </a:ext>
            </a:extLst>
          </p:cNvPr>
          <p:cNvGrpSpPr/>
          <p:nvPr/>
        </p:nvGrpSpPr>
        <p:grpSpPr>
          <a:xfrm>
            <a:off x="-1728307" y="-2049517"/>
            <a:ext cx="8917228" cy="10769766"/>
            <a:chOff x="-1728307" y="-2049517"/>
            <a:chExt cx="8917228" cy="10769766"/>
          </a:xfrm>
        </p:grpSpPr>
        <p:sp>
          <p:nvSpPr>
            <p:cNvPr id="6" name="Figura a mano libera 5">
              <a:extLst>
                <a:ext uri="{FF2B5EF4-FFF2-40B4-BE49-F238E27FC236}">
                  <a16:creationId xmlns:a16="http://schemas.microsoft.com/office/drawing/2014/main" id="{6C213A65-7D14-D913-1AC0-6DEA8FC4E37A}"/>
                </a:ext>
              </a:extLst>
            </p:cNvPr>
            <p:cNvSpPr/>
            <p:nvPr/>
          </p:nvSpPr>
          <p:spPr>
            <a:xfrm>
              <a:off x="-1728307" y="-2049517"/>
              <a:ext cx="8917228" cy="10769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91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igura a mano libera 6">
              <a:extLst>
                <a:ext uri="{FF2B5EF4-FFF2-40B4-BE49-F238E27FC236}">
                  <a16:creationId xmlns:a16="http://schemas.microsoft.com/office/drawing/2014/main" id="{365924BC-E2FE-DECA-950E-5516D520CEE6}"/>
                </a:ext>
              </a:extLst>
            </p:cNvPr>
            <p:cNvSpPr/>
            <p:nvPr/>
          </p:nvSpPr>
          <p:spPr>
            <a:xfrm>
              <a:off x="-331268" y="-451841"/>
              <a:ext cx="3908721" cy="76543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91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pic>
        <p:nvPicPr>
          <p:cNvPr id="8" name="Immagine 8">
            <a:extLst>
              <a:ext uri="{FF2B5EF4-FFF2-40B4-BE49-F238E27FC236}">
                <a16:creationId xmlns:a16="http://schemas.microsoft.com/office/drawing/2014/main" id="{DB2DBFDF-9655-FFEE-6E25-B45A87A08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02" y="1312602"/>
            <a:ext cx="1745251" cy="673364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9" name="Connettore diritto 4">
            <a:extLst>
              <a:ext uri="{FF2B5EF4-FFF2-40B4-BE49-F238E27FC236}">
                <a16:creationId xmlns:a16="http://schemas.microsoft.com/office/drawing/2014/main" id="{579AAFCF-6E16-85E3-9F03-730CE4E27A12}"/>
              </a:ext>
            </a:extLst>
          </p:cNvPr>
          <p:cNvCxnSpPr/>
          <p:nvPr/>
        </p:nvCxnSpPr>
        <p:spPr>
          <a:xfrm>
            <a:off x="6469782" y="4233580"/>
            <a:ext cx="5507998" cy="0"/>
          </a:xfrm>
          <a:prstGeom prst="straightConnector1">
            <a:avLst/>
          </a:prstGeom>
          <a:noFill/>
          <a:ln w="6345" cap="flat">
            <a:solidFill>
              <a:srgbClr val="666666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54271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l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34">
            <a:extLst>
              <a:ext uri="{FF2B5EF4-FFF2-40B4-BE49-F238E27FC236}">
                <a16:creationId xmlns:a16="http://schemas.microsoft.com/office/drawing/2014/main" id="{507A319B-FC9A-A42C-D3CB-006643319864}"/>
              </a:ext>
            </a:extLst>
          </p:cNvPr>
          <p:cNvGrpSpPr/>
          <p:nvPr/>
        </p:nvGrpSpPr>
        <p:grpSpPr>
          <a:xfrm>
            <a:off x="7430040" y="-1843126"/>
            <a:ext cx="4436220" cy="5482431"/>
            <a:chOff x="7430040" y="-1843126"/>
            <a:chExt cx="4436220" cy="5482431"/>
          </a:xfrm>
        </p:grpSpPr>
        <p:sp>
          <p:nvSpPr>
            <p:cNvPr id="3" name="Figura a mano libera 5">
              <a:extLst>
                <a:ext uri="{FF2B5EF4-FFF2-40B4-BE49-F238E27FC236}">
                  <a16:creationId xmlns:a16="http://schemas.microsoft.com/office/drawing/2014/main" id="{BFF5E718-A67A-3CF8-174B-2813C147E660}"/>
                </a:ext>
              </a:extLst>
            </p:cNvPr>
            <p:cNvSpPr/>
            <p:nvPr/>
          </p:nvSpPr>
          <p:spPr>
            <a:xfrm rot="8650780" flipH="1" flipV="1">
              <a:off x="7430040" y="-1843126"/>
              <a:ext cx="4436220" cy="54824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igura a mano libera 6">
              <a:extLst>
                <a:ext uri="{FF2B5EF4-FFF2-40B4-BE49-F238E27FC236}">
                  <a16:creationId xmlns:a16="http://schemas.microsoft.com/office/drawing/2014/main" id="{B5BFAF74-9F86-A0D4-51B8-C42ECAA27817}"/>
                </a:ext>
              </a:extLst>
            </p:cNvPr>
            <p:cNvSpPr/>
            <p:nvPr/>
          </p:nvSpPr>
          <p:spPr>
            <a:xfrm rot="8650780" flipH="1" flipV="1">
              <a:off x="8241137" y="-711321"/>
              <a:ext cx="1944544" cy="3896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igura a mano libera 7">
              <a:extLst>
                <a:ext uri="{FF2B5EF4-FFF2-40B4-BE49-F238E27FC236}">
                  <a16:creationId xmlns:a16="http://schemas.microsoft.com/office/drawing/2014/main" id="{8167D21C-91AF-CCD0-000A-F3A43030C914}"/>
                </a:ext>
              </a:extLst>
            </p:cNvPr>
            <p:cNvSpPr/>
            <p:nvPr/>
          </p:nvSpPr>
          <p:spPr>
            <a:xfrm rot="8650780" flipH="1" flipV="1">
              <a:off x="8959472" y="336787"/>
              <a:ext cx="713497" cy="16746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6" name="Ovale 22">
            <a:extLst>
              <a:ext uri="{FF2B5EF4-FFF2-40B4-BE49-F238E27FC236}">
                <a16:creationId xmlns:a16="http://schemas.microsoft.com/office/drawing/2014/main" id="{AB4ABC0F-2B8B-BF61-BD94-1CA415BA2C9A}"/>
              </a:ext>
            </a:extLst>
          </p:cNvPr>
          <p:cNvSpPr/>
          <p:nvPr/>
        </p:nvSpPr>
        <p:spPr>
          <a:xfrm>
            <a:off x="954139" y="1698470"/>
            <a:ext cx="1729331" cy="172933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0000">
              <a:alpha val="13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Ovale 23">
            <a:extLst>
              <a:ext uri="{FF2B5EF4-FFF2-40B4-BE49-F238E27FC236}">
                <a16:creationId xmlns:a16="http://schemas.microsoft.com/office/drawing/2014/main" id="{90D3F935-C5D8-5F74-C37E-2100444AE022}"/>
              </a:ext>
            </a:extLst>
          </p:cNvPr>
          <p:cNvSpPr/>
          <p:nvPr/>
        </p:nvSpPr>
        <p:spPr>
          <a:xfrm>
            <a:off x="3807543" y="1698470"/>
            <a:ext cx="1729331" cy="172933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0000">
              <a:alpha val="13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Ovale 24">
            <a:extLst>
              <a:ext uri="{FF2B5EF4-FFF2-40B4-BE49-F238E27FC236}">
                <a16:creationId xmlns:a16="http://schemas.microsoft.com/office/drawing/2014/main" id="{7D14C2E9-80C3-971A-7609-9C712ADEE2C0}"/>
              </a:ext>
            </a:extLst>
          </p:cNvPr>
          <p:cNvSpPr/>
          <p:nvPr/>
        </p:nvSpPr>
        <p:spPr>
          <a:xfrm>
            <a:off x="6646270" y="1698470"/>
            <a:ext cx="1729331" cy="172933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0000">
              <a:alpha val="13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Ovale 25">
            <a:extLst>
              <a:ext uri="{FF2B5EF4-FFF2-40B4-BE49-F238E27FC236}">
                <a16:creationId xmlns:a16="http://schemas.microsoft.com/office/drawing/2014/main" id="{28CA6348-7CB3-29FA-1A99-94999E0DC9C9}"/>
              </a:ext>
            </a:extLst>
          </p:cNvPr>
          <p:cNvSpPr/>
          <p:nvPr/>
        </p:nvSpPr>
        <p:spPr>
          <a:xfrm>
            <a:off x="9498659" y="1698470"/>
            <a:ext cx="1729331" cy="1729331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0000">
              <a:alpha val="13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Figura a mano libera: Forma 19">
            <a:extLst>
              <a:ext uri="{FF2B5EF4-FFF2-40B4-BE49-F238E27FC236}">
                <a16:creationId xmlns:a16="http://schemas.microsoft.com/office/drawing/2014/main" id="{62D46812-0CAB-5F35-EF77-F1860FE9B81B}"/>
              </a:ext>
            </a:extLst>
          </p:cNvPr>
          <p:cNvSpPr/>
          <p:nvPr/>
        </p:nvSpPr>
        <p:spPr>
          <a:xfrm>
            <a:off x="4011966" y="1778215"/>
            <a:ext cx="1320475" cy="3620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20476"/>
              <a:gd name="f7" fmla="val 362088"/>
              <a:gd name="f8" fmla="val 660238"/>
              <a:gd name="f9" fmla="val 931569"/>
              <a:gd name="f10" fmla="val 1170791"/>
              <a:gd name="f11" fmla="val 137473"/>
              <a:gd name="f12" fmla="val 1312051"/>
              <a:gd name="f13" fmla="val 346566"/>
              <a:gd name="f14" fmla="val 8425"/>
              <a:gd name="f15" fmla="val 149685"/>
              <a:gd name="f16" fmla="val 388907"/>
              <a:gd name="f17" fmla="+- 0 0 -90"/>
              <a:gd name="f18" fmla="*/ f3 1 1320476"/>
              <a:gd name="f19" fmla="*/ f4 1 362088"/>
              <a:gd name="f20" fmla="+- f7 0 f5"/>
              <a:gd name="f21" fmla="+- f6 0 f5"/>
              <a:gd name="f22" fmla="*/ f17 f0 1"/>
              <a:gd name="f23" fmla="*/ f21 1 1320476"/>
              <a:gd name="f24" fmla="*/ f20 1 362088"/>
              <a:gd name="f25" fmla="*/ 660238 f21 1"/>
              <a:gd name="f26" fmla="*/ 0 f20 1"/>
              <a:gd name="f27" fmla="*/ 1312051 f21 1"/>
              <a:gd name="f28" fmla="*/ 346566 f20 1"/>
              <a:gd name="f29" fmla="*/ 1320476 f21 1"/>
              <a:gd name="f30" fmla="*/ 362088 f20 1"/>
              <a:gd name="f31" fmla="*/ 0 f21 1"/>
              <a:gd name="f32" fmla="*/ 8425 f21 1"/>
              <a:gd name="f33" fmla="*/ f22 1 f2"/>
              <a:gd name="f34" fmla="*/ f25 1 1320476"/>
              <a:gd name="f35" fmla="*/ f26 1 362088"/>
              <a:gd name="f36" fmla="*/ f27 1 1320476"/>
              <a:gd name="f37" fmla="*/ f28 1 362088"/>
              <a:gd name="f38" fmla="*/ f29 1 1320476"/>
              <a:gd name="f39" fmla="*/ f30 1 362088"/>
              <a:gd name="f40" fmla="*/ f31 1 1320476"/>
              <a:gd name="f41" fmla="*/ f32 1 1320476"/>
              <a:gd name="f42" fmla="*/ f5 1 f23"/>
              <a:gd name="f43" fmla="*/ f6 1 f23"/>
              <a:gd name="f44" fmla="*/ f5 1 f24"/>
              <a:gd name="f45" fmla="*/ f7 1 f24"/>
              <a:gd name="f46" fmla="+- f33 0 f1"/>
              <a:gd name="f47" fmla="*/ f34 1 f23"/>
              <a:gd name="f48" fmla="*/ f35 1 f24"/>
              <a:gd name="f49" fmla="*/ f36 1 f23"/>
              <a:gd name="f50" fmla="*/ f37 1 f24"/>
              <a:gd name="f51" fmla="*/ f38 1 f23"/>
              <a:gd name="f52" fmla="*/ f39 1 f24"/>
              <a:gd name="f53" fmla="*/ f40 1 f23"/>
              <a:gd name="f54" fmla="*/ f41 1 f23"/>
              <a:gd name="f55" fmla="*/ f42 f18 1"/>
              <a:gd name="f56" fmla="*/ f43 f18 1"/>
              <a:gd name="f57" fmla="*/ f45 f19 1"/>
              <a:gd name="f58" fmla="*/ f44 f19 1"/>
              <a:gd name="f59" fmla="*/ f47 f18 1"/>
              <a:gd name="f60" fmla="*/ f48 f19 1"/>
              <a:gd name="f61" fmla="*/ f49 f18 1"/>
              <a:gd name="f62" fmla="*/ f50 f19 1"/>
              <a:gd name="f63" fmla="*/ f51 f18 1"/>
              <a:gd name="f64" fmla="*/ f52 f19 1"/>
              <a:gd name="f65" fmla="*/ f53 f18 1"/>
              <a:gd name="f66" fmla="*/ f5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59" y="f60"/>
              </a:cxn>
              <a:cxn ang="f46">
                <a:pos x="f61" y="f62"/>
              </a:cxn>
              <a:cxn ang="f46">
                <a:pos x="f63" y="f64"/>
              </a:cxn>
              <a:cxn ang="f46">
                <a:pos x="f65" y="f64"/>
              </a:cxn>
              <a:cxn ang="f46">
                <a:pos x="f66" y="f62"/>
              </a:cxn>
              <a:cxn ang="f46">
                <a:pos x="f59" y="f60"/>
              </a:cxn>
            </a:cxnLst>
            <a:rect l="f55" t="f58" r="f56" b="f57"/>
            <a:pathLst>
              <a:path w="1320476" h="362088">
                <a:moveTo>
                  <a:pt x="f8" y="f5"/>
                </a:moveTo>
                <a:cubicBezTo>
                  <a:pt x="f9" y="f5"/>
                  <a:pt x="f10" y="f11"/>
                  <a:pt x="f12" y="f13"/>
                </a:cubicBezTo>
                <a:lnTo>
                  <a:pt x="f6" y="f7"/>
                </a:lnTo>
                <a:lnTo>
                  <a:pt x="f5" y="f7"/>
                </a:lnTo>
                <a:lnTo>
                  <a:pt x="f14" y="f13"/>
                </a:lnTo>
                <a:cubicBezTo>
                  <a:pt x="f15" y="f11"/>
                  <a:pt x="f16" y="f5"/>
                  <a:pt x="f8" y="f5"/>
                </a:cubicBezTo>
                <a:close/>
              </a:path>
            </a:pathLst>
          </a:cu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Figura a mano libera: Forma 20">
            <a:extLst>
              <a:ext uri="{FF2B5EF4-FFF2-40B4-BE49-F238E27FC236}">
                <a16:creationId xmlns:a16="http://schemas.microsoft.com/office/drawing/2014/main" id="{E896EF70-2725-A636-C685-04551FFB4BCD}"/>
              </a:ext>
            </a:extLst>
          </p:cNvPr>
          <p:cNvSpPr/>
          <p:nvPr/>
        </p:nvSpPr>
        <p:spPr>
          <a:xfrm>
            <a:off x="6850703" y="1778215"/>
            <a:ext cx="1320475" cy="3620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20476"/>
              <a:gd name="f7" fmla="val 362088"/>
              <a:gd name="f8" fmla="val 660238"/>
              <a:gd name="f9" fmla="val 931569"/>
              <a:gd name="f10" fmla="val 1170791"/>
              <a:gd name="f11" fmla="val 137473"/>
              <a:gd name="f12" fmla="val 1312051"/>
              <a:gd name="f13" fmla="val 346566"/>
              <a:gd name="f14" fmla="val 8425"/>
              <a:gd name="f15" fmla="val 149685"/>
              <a:gd name="f16" fmla="val 388907"/>
              <a:gd name="f17" fmla="+- 0 0 -90"/>
              <a:gd name="f18" fmla="*/ f3 1 1320476"/>
              <a:gd name="f19" fmla="*/ f4 1 362088"/>
              <a:gd name="f20" fmla="+- f7 0 f5"/>
              <a:gd name="f21" fmla="+- f6 0 f5"/>
              <a:gd name="f22" fmla="*/ f17 f0 1"/>
              <a:gd name="f23" fmla="*/ f21 1 1320476"/>
              <a:gd name="f24" fmla="*/ f20 1 362088"/>
              <a:gd name="f25" fmla="*/ 660238 f21 1"/>
              <a:gd name="f26" fmla="*/ 0 f20 1"/>
              <a:gd name="f27" fmla="*/ 1312051 f21 1"/>
              <a:gd name="f28" fmla="*/ 346566 f20 1"/>
              <a:gd name="f29" fmla="*/ 1320476 f21 1"/>
              <a:gd name="f30" fmla="*/ 362088 f20 1"/>
              <a:gd name="f31" fmla="*/ 0 f21 1"/>
              <a:gd name="f32" fmla="*/ 8425 f21 1"/>
              <a:gd name="f33" fmla="*/ f22 1 f2"/>
              <a:gd name="f34" fmla="*/ f25 1 1320476"/>
              <a:gd name="f35" fmla="*/ f26 1 362088"/>
              <a:gd name="f36" fmla="*/ f27 1 1320476"/>
              <a:gd name="f37" fmla="*/ f28 1 362088"/>
              <a:gd name="f38" fmla="*/ f29 1 1320476"/>
              <a:gd name="f39" fmla="*/ f30 1 362088"/>
              <a:gd name="f40" fmla="*/ f31 1 1320476"/>
              <a:gd name="f41" fmla="*/ f32 1 1320476"/>
              <a:gd name="f42" fmla="*/ f5 1 f23"/>
              <a:gd name="f43" fmla="*/ f6 1 f23"/>
              <a:gd name="f44" fmla="*/ f5 1 f24"/>
              <a:gd name="f45" fmla="*/ f7 1 f24"/>
              <a:gd name="f46" fmla="+- f33 0 f1"/>
              <a:gd name="f47" fmla="*/ f34 1 f23"/>
              <a:gd name="f48" fmla="*/ f35 1 f24"/>
              <a:gd name="f49" fmla="*/ f36 1 f23"/>
              <a:gd name="f50" fmla="*/ f37 1 f24"/>
              <a:gd name="f51" fmla="*/ f38 1 f23"/>
              <a:gd name="f52" fmla="*/ f39 1 f24"/>
              <a:gd name="f53" fmla="*/ f40 1 f23"/>
              <a:gd name="f54" fmla="*/ f41 1 f23"/>
              <a:gd name="f55" fmla="*/ f42 f18 1"/>
              <a:gd name="f56" fmla="*/ f43 f18 1"/>
              <a:gd name="f57" fmla="*/ f45 f19 1"/>
              <a:gd name="f58" fmla="*/ f44 f19 1"/>
              <a:gd name="f59" fmla="*/ f47 f18 1"/>
              <a:gd name="f60" fmla="*/ f48 f19 1"/>
              <a:gd name="f61" fmla="*/ f49 f18 1"/>
              <a:gd name="f62" fmla="*/ f50 f19 1"/>
              <a:gd name="f63" fmla="*/ f51 f18 1"/>
              <a:gd name="f64" fmla="*/ f52 f19 1"/>
              <a:gd name="f65" fmla="*/ f53 f18 1"/>
              <a:gd name="f66" fmla="*/ f5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59" y="f60"/>
              </a:cxn>
              <a:cxn ang="f46">
                <a:pos x="f61" y="f62"/>
              </a:cxn>
              <a:cxn ang="f46">
                <a:pos x="f63" y="f64"/>
              </a:cxn>
              <a:cxn ang="f46">
                <a:pos x="f65" y="f64"/>
              </a:cxn>
              <a:cxn ang="f46">
                <a:pos x="f66" y="f62"/>
              </a:cxn>
              <a:cxn ang="f46">
                <a:pos x="f59" y="f60"/>
              </a:cxn>
            </a:cxnLst>
            <a:rect l="f55" t="f58" r="f56" b="f57"/>
            <a:pathLst>
              <a:path w="1320476" h="362088">
                <a:moveTo>
                  <a:pt x="f8" y="f5"/>
                </a:moveTo>
                <a:cubicBezTo>
                  <a:pt x="f9" y="f5"/>
                  <a:pt x="f10" y="f11"/>
                  <a:pt x="f12" y="f13"/>
                </a:cubicBezTo>
                <a:lnTo>
                  <a:pt x="f6" y="f7"/>
                </a:lnTo>
                <a:lnTo>
                  <a:pt x="f5" y="f7"/>
                </a:lnTo>
                <a:lnTo>
                  <a:pt x="f14" y="f13"/>
                </a:lnTo>
                <a:cubicBezTo>
                  <a:pt x="f15" y="f11"/>
                  <a:pt x="f16" y="f5"/>
                  <a:pt x="f8" y="f5"/>
                </a:cubicBezTo>
                <a:close/>
              </a:path>
            </a:pathLst>
          </a:cu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2" name="Figura a mano libera: Forma 21">
            <a:extLst>
              <a:ext uri="{FF2B5EF4-FFF2-40B4-BE49-F238E27FC236}">
                <a16:creationId xmlns:a16="http://schemas.microsoft.com/office/drawing/2014/main" id="{9F934DAA-08D8-672E-8041-BF742D629EA3}"/>
              </a:ext>
            </a:extLst>
          </p:cNvPr>
          <p:cNvSpPr/>
          <p:nvPr/>
        </p:nvSpPr>
        <p:spPr>
          <a:xfrm>
            <a:off x="9703082" y="1778215"/>
            <a:ext cx="1320475" cy="3620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20476"/>
              <a:gd name="f7" fmla="val 362088"/>
              <a:gd name="f8" fmla="val 660238"/>
              <a:gd name="f9" fmla="val 931569"/>
              <a:gd name="f10" fmla="val 1170791"/>
              <a:gd name="f11" fmla="val 137473"/>
              <a:gd name="f12" fmla="val 1312051"/>
              <a:gd name="f13" fmla="val 346566"/>
              <a:gd name="f14" fmla="val 8425"/>
              <a:gd name="f15" fmla="val 149685"/>
              <a:gd name="f16" fmla="val 388907"/>
              <a:gd name="f17" fmla="+- 0 0 -90"/>
              <a:gd name="f18" fmla="*/ f3 1 1320476"/>
              <a:gd name="f19" fmla="*/ f4 1 362088"/>
              <a:gd name="f20" fmla="+- f7 0 f5"/>
              <a:gd name="f21" fmla="+- f6 0 f5"/>
              <a:gd name="f22" fmla="*/ f17 f0 1"/>
              <a:gd name="f23" fmla="*/ f21 1 1320476"/>
              <a:gd name="f24" fmla="*/ f20 1 362088"/>
              <a:gd name="f25" fmla="*/ 660238 f21 1"/>
              <a:gd name="f26" fmla="*/ 0 f20 1"/>
              <a:gd name="f27" fmla="*/ 1312051 f21 1"/>
              <a:gd name="f28" fmla="*/ 346566 f20 1"/>
              <a:gd name="f29" fmla="*/ 1320476 f21 1"/>
              <a:gd name="f30" fmla="*/ 362088 f20 1"/>
              <a:gd name="f31" fmla="*/ 0 f21 1"/>
              <a:gd name="f32" fmla="*/ 8425 f21 1"/>
              <a:gd name="f33" fmla="*/ f22 1 f2"/>
              <a:gd name="f34" fmla="*/ f25 1 1320476"/>
              <a:gd name="f35" fmla="*/ f26 1 362088"/>
              <a:gd name="f36" fmla="*/ f27 1 1320476"/>
              <a:gd name="f37" fmla="*/ f28 1 362088"/>
              <a:gd name="f38" fmla="*/ f29 1 1320476"/>
              <a:gd name="f39" fmla="*/ f30 1 362088"/>
              <a:gd name="f40" fmla="*/ f31 1 1320476"/>
              <a:gd name="f41" fmla="*/ f32 1 1320476"/>
              <a:gd name="f42" fmla="*/ f5 1 f23"/>
              <a:gd name="f43" fmla="*/ f6 1 f23"/>
              <a:gd name="f44" fmla="*/ f5 1 f24"/>
              <a:gd name="f45" fmla="*/ f7 1 f24"/>
              <a:gd name="f46" fmla="+- f33 0 f1"/>
              <a:gd name="f47" fmla="*/ f34 1 f23"/>
              <a:gd name="f48" fmla="*/ f35 1 f24"/>
              <a:gd name="f49" fmla="*/ f36 1 f23"/>
              <a:gd name="f50" fmla="*/ f37 1 f24"/>
              <a:gd name="f51" fmla="*/ f38 1 f23"/>
              <a:gd name="f52" fmla="*/ f39 1 f24"/>
              <a:gd name="f53" fmla="*/ f40 1 f23"/>
              <a:gd name="f54" fmla="*/ f41 1 f23"/>
              <a:gd name="f55" fmla="*/ f42 f18 1"/>
              <a:gd name="f56" fmla="*/ f43 f18 1"/>
              <a:gd name="f57" fmla="*/ f45 f19 1"/>
              <a:gd name="f58" fmla="*/ f44 f19 1"/>
              <a:gd name="f59" fmla="*/ f47 f18 1"/>
              <a:gd name="f60" fmla="*/ f48 f19 1"/>
              <a:gd name="f61" fmla="*/ f49 f18 1"/>
              <a:gd name="f62" fmla="*/ f50 f19 1"/>
              <a:gd name="f63" fmla="*/ f51 f18 1"/>
              <a:gd name="f64" fmla="*/ f52 f19 1"/>
              <a:gd name="f65" fmla="*/ f53 f18 1"/>
              <a:gd name="f66" fmla="*/ f5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59" y="f60"/>
              </a:cxn>
              <a:cxn ang="f46">
                <a:pos x="f61" y="f62"/>
              </a:cxn>
              <a:cxn ang="f46">
                <a:pos x="f63" y="f64"/>
              </a:cxn>
              <a:cxn ang="f46">
                <a:pos x="f65" y="f64"/>
              </a:cxn>
              <a:cxn ang="f46">
                <a:pos x="f66" y="f62"/>
              </a:cxn>
              <a:cxn ang="f46">
                <a:pos x="f59" y="f60"/>
              </a:cxn>
            </a:cxnLst>
            <a:rect l="f55" t="f58" r="f56" b="f57"/>
            <a:pathLst>
              <a:path w="1320476" h="362088">
                <a:moveTo>
                  <a:pt x="f8" y="f5"/>
                </a:moveTo>
                <a:cubicBezTo>
                  <a:pt x="f9" y="f5"/>
                  <a:pt x="f10" y="f11"/>
                  <a:pt x="f12" y="f13"/>
                </a:cubicBezTo>
                <a:lnTo>
                  <a:pt x="f6" y="f7"/>
                </a:lnTo>
                <a:lnTo>
                  <a:pt x="f5" y="f7"/>
                </a:lnTo>
                <a:lnTo>
                  <a:pt x="f14" y="f13"/>
                </a:lnTo>
                <a:cubicBezTo>
                  <a:pt x="f15" y="f11"/>
                  <a:pt x="f16" y="f5"/>
                  <a:pt x="f8" y="f5"/>
                </a:cubicBezTo>
                <a:close/>
              </a:path>
            </a:pathLst>
          </a:cu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3" name="Figura a mano libera: Forma 16">
            <a:extLst>
              <a:ext uri="{FF2B5EF4-FFF2-40B4-BE49-F238E27FC236}">
                <a16:creationId xmlns:a16="http://schemas.microsoft.com/office/drawing/2014/main" id="{DD9CD6CA-6473-4A93-DA3F-8EF12DF4D4CE}"/>
              </a:ext>
            </a:extLst>
          </p:cNvPr>
          <p:cNvSpPr/>
          <p:nvPr/>
        </p:nvSpPr>
        <p:spPr>
          <a:xfrm>
            <a:off x="1158572" y="1778215"/>
            <a:ext cx="1320475" cy="36208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320476"/>
              <a:gd name="f7" fmla="val 362088"/>
              <a:gd name="f8" fmla="val 660238"/>
              <a:gd name="f9" fmla="val 931569"/>
              <a:gd name="f10" fmla="val 1170791"/>
              <a:gd name="f11" fmla="val 137473"/>
              <a:gd name="f12" fmla="val 1312051"/>
              <a:gd name="f13" fmla="val 346566"/>
              <a:gd name="f14" fmla="val 8425"/>
              <a:gd name="f15" fmla="val 149685"/>
              <a:gd name="f16" fmla="val 388907"/>
              <a:gd name="f17" fmla="+- 0 0 -90"/>
              <a:gd name="f18" fmla="*/ f3 1 1320476"/>
              <a:gd name="f19" fmla="*/ f4 1 362088"/>
              <a:gd name="f20" fmla="+- f7 0 f5"/>
              <a:gd name="f21" fmla="+- f6 0 f5"/>
              <a:gd name="f22" fmla="*/ f17 f0 1"/>
              <a:gd name="f23" fmla="*/ f21 1 1320476"/>
              <a:gd name="f24" fmla="*/ f20 1 362088"/>
              <a:gd name="f25" fmla="*/ 660238 f21 1"/>
              <a:gd name="f26" fmla="*/ 0 f20 1"/>
              <a:gd name="f27" fmla="*/ 1312051 f21 1"/>
              <a:gd name="f28" fmla="*/ 346566 f20 1"/>
              <a:gd name="f29" fmla="*/ 1320476 f21 1"/>
              <a:gd name="f30" fmla="*/ 362088 f20 1"/>
              <a:gd name="f31" fmla="*/ 0 f21 1"/>
              <a:gd name="f32" fmla="*/ 8425 f21 1"/>
              <a:gd name="f33" fmla="*/ f22 1 f2"/>
              <a:gd name="f34" fmla="*/ f25 1 1320476"/>
              <a:gd name="f35" fmla="*/ f26 1 362088"/>
              <a:gd name="f36" fmla="*/ f27 1 1320476"/>
              <a:gd name="f37" fmla="*/ f28 1 362088"/>
              <a:gd name="f38" fmla="*/ f29 1 1320476"/>
              <a:gd name="f39" fmla="*/ f30 1 362088"/>
              <a:gd name="f40" fmla="*/ f31 1 1320476"/>
              <a:gd name="f41" fmla="*/ f32 1 1320476"/>
              <a:gd name="f42" fmla="*/ f5 1 f23"/>
              <a:gd name="f43" fmla="*/ f6 1 f23"/>
              <a:gd name="f44" fmla="*/ f5 1 f24"/>
              <a:gd name="f45" fmla="*/ f7 1 f24"/>
              <a:gd name="f46" fmla="+- f33 0 f1"/>
              <a:gd name="f47" fmla="*/ f34 1 f23"/>
              <a:gd name="f48" fmla="*/ f35 1 f24"/>
              <a:gd name="f49" fmla="*/ f36 1 f23"/>
              <a:gd name="f50" fmla="*/ f37 1 f24"/>
              <a:gd name="f51" fmla="*/ f38 1 f23"/>
              <a:gd name="f52" fmla="*/ f39 1 f24"/>
              <a:gd name="f53" fmla="*/ f40 1 f23"/>
              <a:gd name="f54" fmla="*/ f41 1 f23"/>
              <a:gd name="f55" fmla="*/ f42 f18 1"/>
              <a:gd name="f56" fmla="*/ f43 f18 1"/>
              <a:gd name="f57" fmla="*/ f45 f19 1"/>
              <a:gd name="f58" fmla="*/ f44 f19 1"/>
              <a:gd name="f59" fmla="*/ f47 f18 1"/>
              <a:gd name="f60" fmla="*/ f48 f19 1"/>
              <a:gd name="f61" fmla="*/ f49 f18 1"/>
              <a:gd name="f62" fmla="*/ f50 f19 1"/>
              <a:gd name="f63" fmla="*/ f51 f18 1"/>
              <a:gd name="f64" fmla="*/ f52 f19 1"/>
              <a:gd name="f65" fmla="*/ f53 f18 1"/>
              <a:gd name="f66" fmla="*/ f54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59" y="f60"/>
              </a:cxn>
              <a:cxn ang="f46">
                <a:pos x="f61" y="f62"/>
              </a:cxn>
              <a:cxn ang="f46">
                <a:pos x="f63" y="f64"/>
              </a:cxn>
              <a:cxn ang="f46">
                <a:pos x="f65" y="f64"/>
              </a:cxn>
              <a:cxn ang="f46">
                <a:pos x="f66" y="f62"/>
              </a:cxn>
              <a:cxn ang="f46">
                <a:pos x="f59" y="f60"/>
              </a:cxn>
            </a:cxnLst>
            <a:rect l="f55" t="f58" r="f56" b="f57"/>
            <a:pathLst>
              <a:path w="1320476" h="362088">
                <a:moveTo>
                  <a:pt x="f8" y="f5"/>
                </a:moveTo>
                <a:cubicBezTo>
                  <a:pt x="f9" y="f5"/>
                  <a:pt x="f10" y="f11"/>
                  <a:pt x="f12" y="f13"/>
                </a:cubicBezTo>
                <a:lnTo>
                  <a:pt x="f6" y="f7"/>
                </a:lnTo>
                <a:lnTo>
                  <a:pt x="f5" y="f7"/>
                </a:lnTo>
                <a:lnTo>
                  <a:pt x="f14" y="f13"/>
                </a:lnTo>
                <a:cubicBezTo>
                  <a:pt x="f15" y="f11"/>
                  <a:pt x="f16" y="f5"/>
                  <a:pt x="f8" y="f5"/>
                </a:cubicBezTo>
                <a:close/>
              </a:path>
            </a:pathLst>
          </a:cu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28707761-D461-757B-0F16-EEB4F9F9AB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246622"/>
            <a:ext cx="11150595" cy="920334"/>
          </a:xfrm>
        </p:spPr>
        <p:txBody>
          <a:bodyPr lIns="0" tIns="0" rIns="0" bIns="0" anchor="b">
            <a:noAutofit/>
          </a:bodyPr>
          <a:lstStyle>
            <a:lvl1pPr>
              <a:defRPr sz="3200" b="1" cap="all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5" name="Rettangolo 6">
            <a:extLst>
              <a:ext uri="{FF2B5EF4-FFF2-40B4-BE49-F238E27FC236}">
                <a16:creationId xmlns:a16="http://schemas.microsoft.com/office/drawing/2014/main" id="{92535831-1505-FE57-E336-8A9459320D18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6" name="Immagine 7">
            <a:extLst>
              <a:ext uri="{FF2B5EF4-FFF2-40B4-BE49-F238E27FC236}">
                <a16:creationId xmlns:a16="http://schemas.microsoft.com/office/drawing/2014/main" id="{269C5E1E-8098-5725-EC9E-8C263B2C7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7" name="Ovale 8">
            <a:extLst>
              <a:ext uri="{FF2B5EF4-FFF2-40B4-BE49-F238E27FC236}">
                <a16:creationId xmlns:a16="http://schemas.microsoft.com/office/drawing/2014/main" id="{20172C6E-EBB6-EC35-711E-00100B0B9D41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8" name="Segnaposto numero diapositiva 5">
            <a:extLst>
              <a:ext uri="{FF2B5EF4-FFF2-40B4-BE49-F238E27FC236}">
                <a16:creationId xmlns:a16="http://schemas.microsoft.com/office/drawing/2014/main" id="{8A4F170B-D485-2219-92C1-FAD8C13A0B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F1FEC977-6A42-4265-9A0C-CA6A7115E9E1}" type="slidenum">
              <a:t>‹N›</a:t>
            </a:fld>
            <a:endParaRPr lang="it-IT"/>
          </a:p>
        </p:txBody>
      </p:sp>
      <p:sp>
        <p:nvSpPr>
          <p:cNvPr id="19" name="Segnaposto immagine 2">
            <a:extLst>
              <a:ext uri="{FF2B5EF4-FFF2-40B4-BE49-F238E27FC236}">
                <a16:creationId xmlns:a16="http://schemas.microsoft.com/office/drawing/2014/main" id="{C75287F2-2F52-2CFB-8714-E3F0020EDAB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03635" y="1848532"/>
            <a:ext cx="1430341" cy="1430341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20" name="Segnaposto immagine 2">
            <a:extLst>
              <a:ext uri="{FF2B5EF4-FFF2-40B4-BE49-F238E27FC236}">
                <a16:creationId xmlns:a16="http://schemas.microsoft.com/office/drawing/2014/main" id="{7B495B89-38AA-5F91-AAD1-1FA7D95195F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957038" y="1848532"/>
            <a:ext cx="1430341" cy="1430341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21" name="Segnaposto immagine 2">
            <a:extLst>
              <a:ext uri="{FF2B5EF4-FFF2-40B4-BE49-F238E27FC236}">
                <a16:creationId xmlns:a16="http://schemas.microsoft.com/office/drawing/2014/main" id="{F01EA7AA-7AEA-50E2-2A72-10F8B633A30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795775" y="1848532"/>
            <a:ext cx="1430341" cy="1430341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22" name="Segnaposto immagine 2">
            <a:extLst>
              <a:ext uri="{FF2B5EF4-FFF2-40B4-BE49-F238E27FC236}">
                <a16:creationId xmlns:a16="http://schemas.microsoft.com/office/drawing/2014/main" id="{5AE2B123-86E8-BB83-8FD7-D6ADAD1BC75B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9648154" y="1848532"/>
            <a:ext cx="1430341" cy="1430341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23" name="Segnaposto contenuto 2">
            <a:extLst>
              <a:ext uri="{FF2B5EF4-FFF2-40B4-BE49-F238E27FC236}">
                <a16:creationId xmlns:a16="http://schemas.microsoft.com/office/drawing/2014/main" id="{0DD02677-8A7B-A2E3-5CA0-AD269DCB08C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24454" y="4052309"/>
            <a:ext cx="2588702" cy="1749009"/>
          </a:xfrm>
        </p:spPr>
        <p:txBody>
          <a:bodyPr lIns="0" tIns="0" rIns="0" bIns="0" anchorCtr="1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4" name="Segnaposto contenuto 2">
            <a:extLst>
              <a:ext uri="{FF2B5EF4-FFF2-40B4-BE49-F238E27FC236}">
                <a16:creationId xmlns:a16="http://schemas.microsoft.com/office/drawing/2014/main" id="{E29E0C5F-3BEC-BF96-A154-2468889FFAA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24454" y="3539267"/>
            <a:ext cx="2588702" cy="495385"/>
          </a:xfrm>
        </p:spPr>
        <p:txBody>
          <a:bodyPr lIns="0" tIns="0" rIns="0" bIns="0" anchor="ctr" anchorCtr="1">
            <a:noAutofit/>
          </a:bodyPr>
          <a:lstStyle>
            <a:lvl1pPr marL="0" indent="0" algn="ctr">
              <a:buNone/>
              <a:defRPr sz="1600" b="1" cap="all">
                <a:solidFill>
                  <a:srgbClr val="0D1D51"/>
                </a:solidFill>
                <a:latin typeface="Corbel"/>
              </a:defRPr>
            </a:lvl1pPr>
          </a:lstStyle>
          <a:p>
            <a:pPr lvl="0"/>
            <a:r>
              <a:rPr lang="it-IT"/>
              <a:t>Dirigente 01</a:t>
            </a:r>
          </a:p>
        </p:txBody>
      </p:sp>
      <p:sp>
        <p:nvSpPr>
          <p:cNvPr id="25" name="Segnaposto contenuto 2">
            <a:extLst>
              <a:ext uri="{FF2B5EF4-FFF2-40B4-BE49-F238E27FC236}">
                <a16:creationId xmlns:a16="http://schemas.microsoft.com/office/drawing/2014/main" id="{7855230B-F62C-48A4-C266-45A503E2729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377848" y="4052309"/>
            <a:ext cx="2588702" cy="1749009"/>
          </a:xfrm>
        </p:spPr>
        <p:txBody>
          <a:bodyPr lIns="0" tIns="0" rIns="0" bIns="0" anchorCtr="1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B3E2A157-F0F8-B0BD-A816-9AB3A0C5139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377848" y="3539267"/>
            <a:ext cx="2588702" cy="495385"/>
          </a:xfrm>
        </p:spPr>
        <p:txBody>
          <a:bodyPr lIns="0" tIns="0" rIns="0" bIns="0" anchor="ctr" anchorCtr="1">
            <a:noAutofit/>
          </a:bodyPr>
          <a:lstStyle>
            <a:lvl1pPr marL="0" indent="0" algn="ctr">
              <a:buNone/>
              <a:defRPr sz="1600" b="1" cap="all">
                <a:solidFill>
                  <a:srgbClr val="0D1D51"/>
                </a:solidFill>
                <a:latin typeface="Corbel"/>
              </a:defRPr>
            </a:lvl1pPr>
          </a:lstStyle>
          <a:p>
            <a:pPr lvl="0"/>
            <a:r>
              <a:rPr lang="it-IT"/>
              <a:t>Dirigente 01</a:t>
            </a:r>
          </a:p>
        </p:txBody>
      </p:sp>
      <p:sp>
        <p:nvSpPr>
          <p:cNvPr id="27" name="Segnaposto contenuto 2">
            <a:extLst>
              <a:ext uri="{FF2B5EF4-FFF2-40B4-BE49-F238E27FC236}">
                <a16:creationId xmlns:a16="http://schemas.microsoft.com/office/drawing/2014/main" id="{3B4C07A8-8F59-9376-9489-DAA1EFA711B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16584" y="4052309"/>
            <a:ext cx="2588702" cy="1749009"/>
          </a:xfrm>
        </p:spPr>
        <p:txBody>
          <a:bodyPr lIns="0" tIns="0" rIns="0" bIns="0" anchorCtr="1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8" name="Segnaposto contenuto 2">
            <a:extLst>
              <a:ext uri="{FF2B5EF4-FFF2-40B4-BE49-F238E27FC236}">
                <a16:creationId xmlns:a16="http://schemas.microsoft.com/office/drawing/2014/main" id="{E3834884-AF85-71F5-8A9C-DA41B7EA864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16584" y="3539267"/>
            <a:ext cx="2588702" cy="495385"/>
          </a:xfrm>
        </p:spPr>
        <p:txBody>
          <a:bodyPr lIns="0" tIns="0" rIns="0" bIns="0" anchor="ctr" anchorCtr="1">
            <a:noAutofit/>
          </a:bodyPr>
          <a:lstStyle>
            <a:lvl1pPr marL="0" indent="0" algn="ctr">
              <a:buNone/>
              <a:defRPr sz="1600" b="1" cap="all">
                <a:solidFill>
                  <a:srgbClr val="0D1D51"/>
                </a:solidFill>
                <a:latin typeface="Corbel"/>
              </a:defRPr>
            </a:lvl1pPr>
          </a:lstStyle>
          <a:p>
            <a:pPr lvl="0"/>
            <a:r>
              <a:rPr lang="it-IT"/>
              <a:t>Dirigente 01</a:t>
            </a:r>
          </a:p>
        </p:txBody>
      </p:sp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6F6526D8-C165-5B46-18A7-34BD0E4676D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068973" y="4052309"/>
            <a:ext cx="2588702" cy="1749009"/>
          </a:xfrm>
        </p:spPr>
        <p:txBody>
          <a:bodyPr lIns="0" tIns="0" rIns="0" bIns="0" anchorCtr="1"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3A337481-09AE-1A19-820A-AC6CB433117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068973" y="3539267"/>
            <a:ext cx="2588702" cy="495385"/>
          </a:xfrm>
        </p:spPr>
        <p:txBody>
          <a:bodyPr lIns="0" tIns="0" rIns="0" bIns="0" anchor="ctr" anchorCtr="1">
            <a:noAutofit/>
          </a:bodyPr>
          <a:lstStyle>
            <a:lvl1pPr marL="0" indent="0" algn="ctr">
              <a:buNone/>
              <a:defRPr sz="1600" b="1" cap="all">
                <a:solidFill>
                  <a:srgbClr val="0D1D51"/>
                </a:solidFill>
                <a:latin typeface="Corbel"/>
              </a:defRPr>
            </a:lvl1pPr>
          </a:lstStyle>
          <a:p>
            <a:pPr lvl="0"/>
            <a:r>
              <a:rPr lang="it-IT"/>
              <a:t>Dirigente 01</a:t>
            </a:r>
          </a:p>
        </p:txBody>
      </p:sp>
    </p:spTree>
    <p:extLst>
      <p:ext uri="{BB962C8B-B14F-4D97-AF65-F5344CB8AC3E}">
        <p14:creationId xmlns:p14="http://schemas.microsoft.com/office/powerpoint/2010/main" val="14255401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zi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2">
            <a:extLst>
              <a:ext uri="{FF2B5EF4-FFF2-40B4-BE49-F238E27FC236}">
                <a16:creationId xmlns:a16="http://schemas.microsoft.com/office/drawing/2014/main" id="{D1FFAE19-F8A9-C78D-B8FE-95F3B3633B9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002127" y="4484693"/>
            <a:ext cx="4540444" cy="503166"/>
          </a:xfrm>
        </p:spPr>
        <p:txBody>
          <a:bodyPr>
            <a:noAutofit/>
          </a:bodyPr>
          <a:lstStyle>
            <a:lvl1pPr marL="0" indent="0">
              <a:buNone/>
              <a:defRPr sz="1600" cap="all"/>
            </a:lvl1pPr>
          </a:lstStyle>
          <a:p>
            <a:pPr lvl="0"/>
            <a:r>
              <a:rPr lang="it-IT"/>
              <a:t>e-mail</a:t>
            </a:r>
          </a:p>
        </p:txBody>
      </p:sp>
      <p:sp>
        <p:nvSpPr>
          <p:cNvPr id="3" name="Segnaposto immagine 12">
            <a:extLst>
              <a:ext uri="{FF2B5EF4-FFF2-40B4-BE49-F238E27FC236}">
                <a16:creationId xmlns:a16="http://schemas.microsoft.com/office/drawing/2014/main" id="{D9DF67AD-9B41-6478-CD17-4DC22293448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10808" y="728548"/>
            <a:ext cx="5305659" cy="5305659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grpSp>
        <p:nvGrpSpPr>
          <p:cNvPr id="4" name="Gruppo 13">
            <a:extLst>
              <a:ext uri="{FF2B5EF4-FFF2-40B4-BE49-F238E27FC236}">
                <a16:creationId xmlns:a16="http://schemas.microsoft.com/office/drawing/2014/main" id="{B69CB97F-57BA-5E32-6DFB-B9529DA939F1}"/>
              </a:ext>
            </a:extLst>
          </p:cNvPr>
          <p:cNvGrpSpPr/>
          <p:nvPr/>
        </p:nvGrpSpPr>
        <p:grpSpPr>
          <a:xfrm>
            <a:off x="-1728307" y="-2049517"/>
            <a:ext cx="8917228" cy="10769766"/>
            <a:chOff x="-1728307" y="-2049517"/>
            <a:chExt cx="8917228" cy="10769766"/>
          </a:xfrm>
        </p:grpSpPr>
        <p:sp>
          <p:nvSpPr>
            <p:cNvPr id="5" name="Figura a mano libera 5">
              <a:extLst>
                <a:ext uri="{FF2B5EF4-FFF2-40B4-BE49-F238E27FC236}">
                  <a16:creationId xmlns:a16="http://schemas.microsoft.com/office/drawing/2014/main" id="{CE045106-4F6D-8D47-09E5-C28118765CC3}"/>
                </a:ext>
              </a:extLst>
            </p:cNvPr>
            <p:cNvSpPr/>
            <p:nvPr/>
          </p:nvSpPr>
          <p:spPr>
            <a:xfrm>
              <a:off x="-1728307" y="-2049517"/>
              <a:ext cx="8917228" cy="10769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91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igura a mano libera 6">
              <a:extLst>
                <a:ext uri="{FF2B5EF4-FFF2-40B4-BE49-F238E27FC236}">
                  <a16:creationId xmlns:a16="http://schemas.microsoft.com/office/drawing/2014/main" id="{322CF829-F1BE-79F9-2AF8-8A48A52A77B4}"/>
                </a:ext>
              </a:extLst>
            </p:cNvPr>
            <p:cNvSpPr/>
            <p:nvPr/>
          </p:nvSpPr>
          <p:spPr>
            <a:xfrm>
              <a:off x="-331268" y="-451841"/>
              <a:ext cx="3908721" cy="76543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91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pic>
        <p:nvPicPr>
          <p:cNvPr id="7" name="Immagine 8">
            <a:extLst>
              <a:ext uri="{FF2B5EF4-FFF2-40B4-BE49-F238E27FC236}">
                <a16:creationId xmlns:a16="http://schemas.microsoft.com/office/drawing/2014/main" id="{BE8B64BF-E232-80B4-D82C-BF73C245F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02" y="1844884"/>
            <a:ext cx="1745251" cy="673364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8" name="Connettore diritto 4">
            <a:extLst>
              <a:ext uri="{FF2B5EF4-FFF2-40B4-BE49-F238E27FC236}">
                <a16:creationId xmlns:a16="http://schemas.microsoft.com/office/drawing/2014/main" id="{BF12FAE2-8253-82B9-3BBE-4CD28A580504}"/>
              </a:ext>
            </a:extLst>
          </p:cNvPr>
          <p:cNvCxnSpPr/>
          <p:nvPr/>
        </p:nvCxnSpPr>
        <p:spPr>
          <a:xfrm>
            <a:off x="6469782" y="4233580"/>
            <a:ext cx="2532330" cy="0"/>
          </a:xfrm>
          <a:prstGeom prst="straightConnector1">
            <a:avLst/>
          </a:prstGeom>
          <a:noFill/>
          <a:ln w="6345" cap="flat">
            <a:solidFill>
              <a:srgbClr val="666666"/>
            </a:solidFill>
            <a:prstDash val="solid"/>
            <a:miter/>
          </a:ln>
        </p:spPr>
      </p:cxn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1455C038-F607-AEB7-0E46-5865D306E5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002319" y="5012631"/>
            <a:ext cx="4533896" cy="503240"/>
          </a:xfrm>
        </p:spPr>
        <p:txBody>
          <a:bodyPr>
            <a:noAutofit/>
          </a:bodyPr>
          <a:lstStyle>
            <a:lvl1pPr>
              <a:buNone/>
              <a:defRPr sz="1600" cap="all"/>
            </a:lvl1pPr>
          </a:lstStyle>
          <a:p>
            <a:pPr lvl="0"/>
            <a:r>
              <a:rPr lang="it-IT"/>
              <a:t>Inserire qui l'URL del sito Web</a:t>
            </a:r>
          </a:p>
        </p:txBody>
      </p:sp>
      <p:pic>
        <p:nvPicPr>
          <p:cNvPr id="10" name="Elemento grafico 16" descr="Busta">
            <a:extLst>
              <a:ext uri="{FF2B5EF4-FFF2-40B4-BE49-F238E27FC236}">
                <a16:creationId xmlns:a16="http://schemas.microsoft.com/office/drawing/2014/main" id="{3B22B246-70CE-E047-E7D2-3CCF58FC8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1" y="4452332"/>
            <a:ext cx="387797" cy="3877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Elemento grafico 17" descr="Rete">
            <a:extLst>
              <a:ext uri="{FF2B5EF4-FFF2-40B4-BE49-F238E27FC236}">
                <a16:creationId xmlns:a16="http://schemas.microsoft.com/office/drawing/2014/main" id="{4C01A9A7-9675-A6D0-8303-AF7536C038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6" y="4925644"/>
            <a:ext cx="426576" cy="4265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CA1DF0A3-671C-7582-75EA-737377B732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73002" y="3309113"/>
            <a:ext cx="5163223" cy="673364"/>
          </a:xfrm>
        </p:spPr>
        <p:txBody>
          <a:bodyPr>
            <a:noAutofit/>
          </a:bodyPr>
          <a:lstStyle>
            <a:lvl1pPr>
              <a:defRPr sz="6000" b="1" cap="all">
                <a:solidFill>
                  <a:srgbClr val="B2606E"/>
                </a:solidFill>
              </a:defRPr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7226048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a titol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3">
            <a:extLst>
              <a:ext uri="{FF2B5EF4-FFF2-40B4-BE49-F238E27FC236}">
                <a16:creationId xmlns:a16="http://schemas.microsoft.com/office/drawing/2014/main" id="{CA154F42-C49D-0AAF-F2E5-05EAC8B092A7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Segnaposto immagine 12">
            <a:extLst>
              <a:ext uri="{FF2B5EF4-FFF2-40B4-BE49-F238E27FC236}">
                <a16:creationId xmlns:a16="http://schemas.microsoft.com/office/drawing/2014/main" id="{53C9F4D9-63BB-5466-4880-286422EBD9D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10808" y="728548"/>
            <a:ext cx="5305659" cy="5305659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grpSp>
        <p:nvGrpSpPr>
          <p:cNvPr id="4" name="Gruppo 13">
            <a:extLst>
              <a:ext uri="{FF2B5EF4-FFF2-40B4-BE49-F238E27FC236}">
                <a16:creationId xmlns:a16="http://schemas.microsoft.com/office/drawing/2014/main" id="{613ACB4F-186F-4677-F698-3ACFFE36E1AA}"/>
              </a:ext>
            </a:extLst>
          </p:cNvPr>
          <p:cNvGrpSpPr/>
          <p:nvPr/>
        </p:nvGrpSpPr>
        <p:grpSpPr>
          <a:xfrm>
            <a:off x="-1728307" y="-2049517"/>
            <a:ext cx="8917228" cy="10769766"/>
            <a:chOff x="-1728307" y="-2049517"/>
            <a:chExt cx="8917228" cy="10769766"/>
          </a:xfrm>
        </p:grpSpPr>
        <p:sp>
          <p:nvSpPr>
            <p:cNvPr id="5" name="Figura a mano libera 5">
              <a:extLst>
                <a:ext uri="{FF2B5EF4-FFF2-40B4-BE49-F238E27FC236}">
                  <a16:creationId xmlns:a16="http://schemas.microsoft.com/office/drawing/2014/main" id="{8523B5FE-99C9-83FF-FF51-ED84E2D859ED}"/>
                </a:ext>
              </a:extLst>
            </p:cNvPr>
            <p:cNvSpPr/>
            <p:nvPr/>
          </p:nvSpPr>
          <p:spPr>
            <a:xfrm>
              <a:off x="-1728307" y="-2049517"/>
              <a:ext cx="8917228" cy="10769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igura a mano libera 6">
              <a:extLst>
                <a:ext uri="{FF2B5EF4-FFF2-40B4-BE49-F238E27FC236}">
                  <a16:creationId xmlns:a16="http://schemas.microsoft.com/office/drawing/2014/main" id="{C93E05A7-9EF1-EAE7-DF56-47A63F3CC012}"/>
                </a:ext>
              </a:extLst>
            </p:cNvPr>
            <p:cNvSpPr/>
            <p:nvPr/>
          </p:nvSpPr>
          <p:spPr>
            <a:xfrm>
              <a:off x="-331268" y="-451841"/>
              <a:ext cx="3908721" cy="76543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pic>
        <p:nvPicPr>
          <p:cNvPr id="7" name="Immagine 8">
            <a:extLst>
              <a:ext uri="{FF2B5EF4-FFF2-40B4-BE49-F238E27FC236}">
                <a16:creationId xmlns:a16="http://schemas.microsoft.com/office/drawing/2014/main" id="{F092F265-BA9A-0B6C-448B-BD7B19BCF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852" y="391866"/>
            <a:ext cx="1745251" cy="673364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8" name="Connettore diritto 11">
            <a:extLst>
              <a:ext uri="{FF2B5EF4-FFF2-40B4-BE49-F238E27FC236}">
                <a16:creationId xmlns:a16="http://schemas.microsoft.com/office/drawing/2014/main" id="{58E8F4BB-8FFB-DBD3-0E61-11B84CD960BB}"/>
              </a:ext>
            </a:extLst>
          </p:cNvPr>
          <p:cNvCxnSpPr/>
          <p:nvPr/>
        </p:nvCxnSpPr>
        <p:spPr>
          <a:xfrm>
            <a:off x="6469782" y="4233580"/>
            <a:ext cx="2532330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196F253A-C147-105D-9539-6130CB150B5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002127" y="4484693"/>
            <a:ext cx="4540444" cy="503166"/>
          </a:xfrm>
        </p:spPr>
        <p:txBody>
          <a:bodyPr>
            <a:noAutofit/>
          </a:bodyPr>
          <a:lstStyle>
            <a:lvl1pPr marL="0" indent="0">
              <a:buNone/>
              <a:defRPr sz="1600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e-mail</a:t>
            </a:r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B128244E-FEB7-F56A-7D4A-292851CC9B2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002319" y="5012631"/>
            <a:ext cx="4533896" cy="503240"/>
          </a:xfrm>
        </p:spPr>
        <p:txBody>
          <a:bodyPr>
            <a:noAutofit/>
          </a:bodyPr>
          <a:lstStyle>
            <a:lvl1pPr>
              <a:buNone/>
              <a:defRPr sz="1600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Inserire qui l'URL del sito Web</a:t>
            </a:r>
          </a:p>
        </p:txBody>
      </p:sp>
      <p:pic>
        <p:nvPicPr>
          <p:cNvPr id="11" name="Elemento grafico 16" descr="Busta">
            <a:extLst>
              <a:ext uri="{FF2B5EF4-FFF2-40B4-BE49-F238E27FC236}">
                <a16:creationId xmlns:a16="http://schemas.microsoft.com/office/drawing/2014/main" id="{74587AB7-8CF9-EA23-B298-C9018A7FD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1" y="4452332"/>
            <a:ext cx="387797" cy="3877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Elemento grafico 17" descr="Rete">
            <a:extLst>
              <a:ext uri="{FF2B5EF4-FFF2-40B4-BE49-F238E27FC236}">
                <a16:creationId xmlns:a16="http://schemas.microsoft.com/office/drawing/2014/main" id="{3A70A1DA-D107-69FF-5E17-2086F6D743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6" y="4925644"/>
            <a:ext cx="426576" cy="4265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Titolo 1">
            <a:extLst>
              <a:ext uri="{FF2B5EF4-FFF2-40B4-BE49-F238E27FC236}">
                <a16:creationId xmlns:a16="http://schemas.microsoft.com/office/drawing/2014/main" id="{101C30CB-414F-9C90-56EF-3045BFAAFE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7746" y="3275216"/>
            <a:ext cx="5188479" cy="826626"/>
          </a:xfrm>
        </p:spPr>
        <p:txBody>
          <a:bodyPr>
            <a:noAutofit/>
          </a:bodyPr>
          <a:lstStyle>
            <a:lvl1pPr>
              <a:defRPr sz="6000" b="1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4881691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3">
            <a:extLst>
              <a:ext uri="{FF2B5EF4-FFF2-40B4-BE49-F238E27FC236}">
                <a16:creationId xmlns:a16="http://schemas.microsoft.com/office/drawing/2014/main" id="{3BAA457C-F5EB-171A-9086-14D12EBB4F86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Ovale 5">
            <a:extLst>
              <a:ext uri="{FF2B5EF4-FFF2-40B4-BE49-F238E27FC236}">
                <a16:creationId xmlns:a16="http://schemas.microsoft.com/office/drawing/2014/main" id="{F5ED06CA-F875-77F1-F660-A53A22EB121E}"/>
              </a:ext>
            </a:extLst>
          </p:cNvPr>
          <p:cNvSpPr/>
          <p:nvPr/>
        </p:nvSpPr>
        <p:spPr>
          <a:xfrm>
            <a:off x="754014" y="708294"/>
            <a:ext cx="5334033" cy="533403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>
              <a:alpha val="16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1BCB6A63-6F90-78A3-89AA-6A5671E719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3650" y="2173291"/>
            <a:ext cx="5143499" cy="2090812"/>
          </a:xfrm>
        </p:spPr>
        <p:txBody>
          <a:bodyPr anchor="b">
            <a:noAutofit/>
          </a:bodyPr>
          <a:lstStyle>
            <a:lvl1pPr>
              <a:defRPr sz="5400" b="1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Inserire qui il titolo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0DAEAA32-DC79-B44A-C8EF-72E84F047E3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3650" y="4279968"/>
            <a:ext cx="5143499" cy="503166"/>
          </a:xfrm>
        </p:spPr>
        <p:txBody>
          <a:bodyPr>
            <a:noAutofit/>
          </a:bodyPr>
          <a:lstStyle>
            <a:lvl1pPr marL="0" indent="0">
              <a:buNone/>
              <a:defRPr sz="1800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grpSp>
        <p:nvGrpSpPr>
          <p:cNvPr id="6" name="Gruppo 13">
            <a:extLst>
              <a:ext uri="{FF2B5EF4-FFF2-40B4-BE49-F238E27FC236}">
                <a16:creationId xmlns:a16="http://schemas.microsoft.com/office/drawing/2014/main" id="{B979AE9E-9CB0-D8CC-8F52-13948246E1BA}"/>
              </a:ext>
            </a:extLst>
          </p:cNvPr>
          <p:cNvGrpSpPr/>
          <p:nvPr/>
        </p:nvGrpSpPr>
        <p:grpSpPr>
          <a:xfrm>
            <a:off x="-1719995" y="-2091077"/>
            <a:ext cx="8917228" cy="10769766"/>
            <a:chOff x="-1719995" y="-2091077"/>
            <a:chExt cx="8917228" cy="10769766"/>
          </a:xfrm>
        </p:grpSpPr>
        <p:sp>
          <p:nvSpPr>
            <p:cNvPr id="7" name="Figura a mano libera 5">
              <a:extLst>
                <a:ext uri="{FF2B5EF4-FFF2-40B4-BE49-F238E27FC236}">
                  <a16:creationId xmlns:a16="http://schemas.microsoft.com/office/drawing/2014/main" id="{357457EA-CBA0-7355-8464-C6E5EBF8607D}"/>
                </a:ext>
              </a:extLst>
            </p:cNvPr>
            <p:cNvSpPr/>
            <p:nvPr/>
          </p:nvSpPr>
          <p:spPr>
            <a:xfrm>
              <a:off x="-1719995" y="-2091077"/>
              <a:ext cx="8917228" cy="10769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igura a mano libera 6">
              <a:extLst>
                <a:ext uri="{FF2B5EF4-FFF2-40B4-BE49-F238E27FC236}">
                  <a16:creationId xmlns:a16="http://schemas.microsoft.com/office/drawing/2014/main" id="{9C4FAA4A-EA82-3B26-9D18-67A48554343E}"/>
                </a:ext>
              </a:extLst>
            </p:cNvPr>
            <p:cNvSpPr/>
            <p:nvPr/>
          </p:nvSpPr>
          <p:spPr>
            <a:xfrm>
              <a:off x="-322956" y="-493410"/>
              <a:ext cx="3908721" cy="76543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46A01948-4DB6-014F-A3E2-572EC3707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852" y="391866"/>
            <a:ext cx="1745251" cy="673364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18CEF314-75CC-DE9A-7408-3E2E80118271}"/>
              </a:ext>
            </a:extLst>
          </p:cNvPr>
          <p:cNvCxnSpPr/>
          <p:nvPr/>
        </p:nvCxnSpPr>
        <p:spPr>
          <a:xfrm>
            <a:off x="6469782" y="4233580"/>
            <a:ext cx="2532330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302914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9">
            <a:extLst>
              <a:ext uri="{FF2B5EF4-FFF2-40B4-BE49-F238E27FC236}">
                <a16:creationId xmlns:a16="http://schemas.microsoft.com/office/drawing/2014/main" id="{3EF950CE-FF2C-D7DA-5FD7-B6F84E2B36CC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06013C1F-5C62-6CDD-521A-50539C28CA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82559"/>
            <a:ext cx="10515600" cy="940176"/>
          </a:xfrm>
        </p:spPr>
        <p:txBody>
          <a:bodyPr anchor="b" anchorCtr="1">
            <a:noAutofit/>
          </a:bodyPr>
          <a:lstStyle>
            <a:lvl1pPr algn="ctr">
              <a:defRPr sz="4000" b="1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pic>
        <p:nvPicPr>
          <p:cNvPr id="4" name="Immagine 7">
            <a:extLst>
              <a:ext uri="{FF2B5EF4-FFF2-40B4-BE49-F238E27FC236}">
                <a16:creationId xmlns:a16="http://schemas.microsoft.com/office/drawing/2014/main" id="{E7BFA002-5D23-E347-1408-E36B2D0BA210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469635" y="6260503"/>
            <a:ext cx="1075425" cy="4149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Ovale 10">
            <a:extLst>
              <a:ext uri="{FF2B5EF4-FFF2-40B4-BE49-F238E27FC236}">
                <a16:creationId xmlns:a16="http://schemas.microsoft.com/office/drawing/2014/main" id="{BD0246C6-3514-2E32-9513-53140D7E2FCA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D99572-B271-DD9D-35D0-2D9772DB44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2C567A"/>
                </a:solidFill>
              </a:defRPr>
            </a:lvl1pPr>
          </a:lstStyle>
          <a:p>
            <a:pPr lvl="0"/>
            <a:fld id="{0ED63C0C-24DC-4516-80C5-C60EFE090C1D}" type="slidenum">
              <a:t>‹N›</a:t>
            </a:fld>
            <a:endParaRPr lang="it-IT"/>
          </a:p>
        </p:txBody>
      </p:sp>
      <p:grpSp>
        <p:nvGrpSpPr>
          <p:cNvPr id="7" name="Gruppo 3">
            <a:extLst>
              <a:ext uri="{FF2B5EF4-FFF2-40B4-BE49-F238E27FC236}">
                <a16:creationId xmlns:a16="http://schemas.microsoft.com/office/drawing/2014/main" id="{8EB65E50-F2B2-E9A5-C4D9-CDE1534713BB}"/>
              </a:ext>
            </a:extLst>
          </p:cNvPr>
          <p:cNvGrpSpPr/>
          <p:nvPr/>
        </p:nvGrpSpPr>
        <p:grpSpPr>
          <a:xfrm>
            <a:off x="711120" y="2399386"/>
            <a:ext cx="10769766" cy="8917228"/>
            <a:chOff x="711120" y="2399386"/>
            <a:chExt cx="10769766" cy="8917228"/>
          </a:xfrm>
        </p:grpSpPr>
        <p:sp>
          <p:nvSpPr>
            <p:cNvPr id="8" name="Ovale 16">
              <a:extLst>
                <a:ext uri="{FF2B5EF4-FFF2-40B4-BE49-F238E27FC236}">
                  <a16:creationId xmlns:a16="http://schemas.microsoft.com/office/drawing/2014/main" id="{4854A9A3-0B05-62C6-1562-9E8F3FCA082A}"/>
                </a:ext>
              </a:extLst>
            </p:cNvPr>
            <p:cNvSpPr/>
            <p:nvPr/>
          </p:nvSpPr>
          <p:spPr>
            <a:xfrm rot="16200004">
              <a:off x="3468932" y="3500250"/>
              <a:ext cx="5334033" cy="5334033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+- 2700000 f2 0"/>
                <a:gd name="f15" fmla="*/ f9 f1 1"/>
                <a:gd name="f16" fmla="*/ f10 f1 1"/>
                <a:gd name="f17" fmla="?: f11 f4 1"/>
                <a:gd name="f18" fmla="?: f12 f5 1"/>
                <a:gd name="f19" fmla="?: f13 f6 1"/>
                <a:gd name="f20" fmla="+- f14 0 f2"/>
                <a:gd name="f21" fmla="*/ f15 1 f3"/>
                <a:gd name="f22" fmla="*/ f16 1 f3"/>
                <a:gd name="f23" fmla="*/ f17 1 21600"/>
                <a:gd name="f24" fmla="*/ f18 1 21600"/>
                <a:gd name="f25" fmla="*/ 21600 f17 1"/>
                <a:gd name="f26" fmla="*/ 21600 f18 1"/>
                <a:gd name="f27" fmla="+- f20 f2 0"/>
                <a:gd name="f28" fmla="+- f21 0 f2"/>
                <a:gd name="f29" fmla="+- f22 0 f2"/>
                <a:gd name="f30" fmla="min f24 f23"/>
                <a:gd name="f31" fmla="*/ f25 1 f19"/>
                <a:gd name="f32" fmla="*/ f26 1 f19"/>
                <a:gd name="f33" fmla="*/ f27 f8 1"/>
                <a:gd name="f34" fmla="val f31"/>
                <a:gd name="f35" fmla="val f32"/>
                <a:gd name="f36" fmla="*/ f33 1 f1"/>
                <a:gd name="f37" fmla="*/ f7 f30 1"/>
                <a:gd name="f38" fmla="+- f35 0 f7"/>
                <a:gd name="f39" fmla="+- f34 0 f7"/>
                <a:gd name="f40" fmla="+- 0 0 f36"/>
                <a:gd name="f41" fmla="*/ f38 1 2"/>
                <a:gd name="f42" fmla="*/ f39 1 2"/>
                <a:gd name="f43" fmla="+- 0 0 f40"/>
                <a:gd name="f44" fmla="+- f7 f41 0"/>
                <a:gd name="f45" fmla="+- f7 f42 0"/>
                <a:gd name="f46" fmla="*/ f43 f1 1"/>
                <a:gd name="f47" fmla="*/ f42 f30 1"/>
                <a:gd name="f48" fmla="*/ f41 f30 1"/>
                <a:gd name="f49" fmla="*/ f46 1 f8"/>
                <a:gd name="f50" fmla="*/ f44 f30 1"/>
                <a:gd name="f51" fmla="+- f49 0 f2"/>
                <a:gd name="f52" fmla="cos 1 f51"/>
                <a:gd name="f53" fmla="sin 1 f51"/>
                <a:gd name="f54" fmla="+- 0 0 f52"/>
                <a:gd name="f55" fmla="+- 0 0 f53"/>
                <a:gd name="f56" fmla="+- 0 0 f54"/>
                <a:gd name="f57" fmla="+- 0 0 f55"/>
                <a:gd name="f58" fmla="val f56"/>
                <a:gd name="f59" fmla="val f57"/>
                <a:gd name="f60" fmla="*/ f58 f42 1"/>
                <a:gd name="f61" fmla="*/ f59 f41 1"/>
                <a:gd name="f62" fmla="+- f45 0 f60"/>
                <a:gd name="f63" fmla="+- f45 f60 0"/>
                <a:gd name="f64" fmla="+- f44 0 f61"/>
                <a:gd name="f65" fmla="+- f44 f61 0"/>
                <a:gd name="f66" fmla="*/ f62 f30 1"/>
                <a:gd name="f67" fmla="*/ f64 f30 1"/>
                <a:gd name="f68" fmla="*/ f63 f30 1"/>
                <a:gd name="f69" fmla="*/ f65 f3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8">
                  <a:pos x="f66" y="f67"/>
                </a:cxn>
                <a:cxn ang="f29">
                  <a:pos x="f66" y="f69"/>
                </a:cxn>
                <a:cxn ang="f29">
                  <a:pos x="f68" y="f69"/>
                </a:cxn>
                <a:cxn ang="f28">
                  <a:pos x="f68" y="f67"/>
                </a:cxn>
              </a:cxnLst>
              <a:rect l="f66" t="f67" r="f68" b="f69"/>
              <a:pathLst>
                <a:path>
                  <a:moveTo>
                    <a:pt x="f37" y="f50"/>
                  </a:moveTo>
                  <a:arcTo wR="f47" hR="f48" stAng="f1" swAng="f0"/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grpSp>
          <p:nvGrpSpPr>
            <p:cNvPr id="9" name="Gruppo 17">
              <a:extLst>
                <a:ext uri="{FF2B5EF4-FFF2-40B4-BE49-F238E27FC236}">
                  <a16:creationId xmlns:a16="http://schemas.microsoft.com/office/drawing/2014/main" id="{5E5B42C7-4009-0327-26AB-3020BB1B4D45}"/>
                </a:ext>
              </a:extLst>
            </p:cNvPr>
            <p:cNvGrpSpPr/>
            <p:nvPr/>
          </p:nvGrpSpPr>
          <p:grpSpPr>
            <a:xfrm>
              <a:off x="711120" y="2399386"/>
              <a:ext cx="10769766" cy="8917228"/>
              <a:chOff x="711120" y="2399386"/>
              <a:chExt cx="10769766" cy="8917228"/>
            </a:xfrm>
          </p:grpSpPr>
          <p:sp>
            <p:nvSpPr>
              <p:cNvPr id="10" name="Figura a mano libera 5">
                <a:extLst>
                  <a:ext uri="{FF2B5EF4-FFF2-40B4-BE49-F238E27FC236}">
                    <a16:creationId xmlns:a16="http://schemas.microsoft.com/office/drawing/2014/main" id="{C4B6C8CE-72A1-228B-B871-84676E498329}"/>
                  </a:ext>
                </a:extLst>
              </p:cNvPr>
              <p:cNvSpPr/>
              <p:nvPr/>
            </p:nvSpPr>
            <p:spPr>
              <a:xfrm rot="16200004">
                <a:off x="1637389" y="1473117"/>
                <a:ext cx="8917228" cy="10769766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447"/>
                  <a:gd name="f7" fmla="val 553"/>
                  <a:gd name="f8" fmla="val 264"/>
                  <a:gd name="f9" fmla="val 5"/>
                  <a:gd name="f10" fmla="val 176"/>
                  <a:gd name="f11" fmla="val 49"/>
                  <a:gd name="f12" fmla="val 96"/>
                  <a:gd name="f13" fmla="val 141"/>
                  <a:gd name="f14" fmla="val 48"/>
                  <a:gd name="f15" fmla="val 235"/>
                  <a:gd name="f16" fmla="val 327"/>
                  <a:gd name="f17" fmla="val 9"/>
                  <a:gd name="f18" fmla="val 414"/>
                  <a:gd name="f19" fmla="val 67"/>
                  <a:gd name="f20" fmla="val 425"/>
                  <a:gd name="f21" fmla="val 75"/>
                  <a:gd name="f22" fmla="val 439"/>
                  <a:gd name="f23" fmla="val 82"/>
                  <a:gd name="f24" fmla="val 438"/>
                  <a:gd name="f25" fmla="val 98"/>
                  <a:gd name="f26" fmla="val 437"/>
                  <a:gd name="f27" fmla="val 120"/>
                  <a:gd name="f28" fmla="val 413"/>
                  <a:gd name="f29" fmla="val 127"/>
                  <a:gd name="f30" fmla="val 391"/>
                  <a:gd name="f31" fmla="val 111"/>
                  <a:gd name="f32" fmla="val 294"/>
                  <a:gd name="f33" fmla="val 40"/>
                  <a:gd name="f34" fmla="val 166"/>
                  <a:gd name="f35" fmla="val 56"/>
                  <a:gd name="f36" fmla="val 94"/>
                  <a:gd name="f37" fmla="val 149"/>
                  <a:gd name="f38" fmla="val 30"/>
                  <a:gd name="f39" fmla="val 231"/>
                  <a:gd name="f40" fmla="val 36"/>
                  <a:gd name="f41" fmla="val 349"/>
                  <a:gd name="f42" fmla="val 107"/>
                  <a:gd name="f43" fmla="val 424"/>
                  <a:gd name="f44" fmla="val 502"/>
                  <a:gd name="f45" fmla="val 296"/>
                  <a:gd name="f46" fmla="val 514"/>
                  <a:gd name="f47" fmla="val 383"/>
                  <a:gd name="f48" fmla="val 453"/>
                  <a:gd name="f49" fmla="val 386"/>
                  <a:gd name="f50" fmla="val 451"/>
                  <a:gd name="f51" fmla="val 390"/>
                  <a:gd name="f52" fmla="val 449"/>
                  <a:gd name="f53" fmla="val 393"/>
                  <a:gd name="f54" fmla="val 446"/>
                  <a:gd name="f55" fmla="val 407"/>
                  <a:gd name="f56" fmla="val 433"/>
                  <a:gd name="f57" fmla="val 420"/>
                  <a:gd name="f58" fmla="val 467"/>
                  <a:gd name="f59" fmla="val 477"/>
                  <a:gd name="f60" fmla="val 421"/>
                  <a:gd name="f61" fmla="val 485"/>
                  <a:gd name="f62" fmla="val 353"/>
                  <a:gd name="f63" fmla="val 537"/>
                  <a:gd name="f64" fmla="val 277"/>
                  <a:gd name="f65" fmla="val 194"/>
                  <a:gd name="f66" fmla="val 531"/>
                  <a:gd name="f67" fmla="val 79"/>
                  <a:gd name="f68" fmla="val 501"/>
                  <a:gd name="f69" fmla="val 1"/>
                  <a:gd name="f70" fmla="val 397"/>
                  <a:gd name="f71" fmla="+- 0 0 -90"/>
                  <a:gd name="f72" fmla="*/ f3 1 447"/>
                  <a:gd name="f73" fmla="*/ f4 1 553"/>
                  <a:gd name="f74" fmla="+- f7 0 f5"/>
                  <a:gd name="f75" fmla="+- f6 0 f5"/>
                  <a:gd name="f76" fmla="*/ f71 f0 1"/>
                  <a:gd name="f77" fmla="*/ f75 1 447"/>
                  <a:gd name="f78" fmla="*/ f74 1 553"/>
                  <a:gd name="f79" fmla="*/ 0 f75 1"/>
                  <a:gd name="f80" fmla="*/ 264 f74 1"/>
                  <a:gd name="f81" fmla="*/ 141 f75 1"/>
                  <a:gd name="f82" fmla="*/ 48 f74 1"/>
                  <a:gd name="f83" fmla="*/ 414 f75 1"/>
                  <a:gd name="f84" fmla="*/ 67 f74 1"/>
                  <a:gd name="f85" fmla="*/ 438 f75 1"/>
                  <a:gd name="f86" fmla="*/ 98 f74 1"/>
                  <a:gd name="f87" fmla="*/ 391 f75 1"/>
                  <a:gd name="f88" fmla="*/ 111 f74 1"/>
                  <a:gd name="f89" fmla="*/ 94 f75 1"/>
                  <a:gd name="f90" fmla="*/ 149 f74 1"/>
                  <a:gd name="f91" fmla="*/ 107 f75 1"/>
                  <a:gd name="f92" fmla="*/ 424 f74 1"/>
                  <a:gd name="f93" fmla="*/ 383 f75 1"/>
                  <a:gd name="f94" fmla="*/ 453 f74 1"/>
                  <a:gd name="f95" fmla="*/ 393 f75 1"/>
                  <a:gd name="f96" fmla="*/ 446 f74 1"/>
                  <a:gd name="f97" fmla="*/ 433 f75 1"/>
                  <a:gd name="f98" fmla="*/ 449 f74 1"/>
                  <a:gd name="f99" fmla="*/ 421 f75 1"/>
                  <a:gd name="f100" fmla="*/ 485 f74 1"/>
                  <a:gd name="f101" fmla="*/ 194 f75 1"/>
                  <a:gd name="f102" fmla="*/ 531 f74 1"/>
                  <a:gd name="f103" fmla="*/ f76 1 f2"/>
                  <a:gd name="f104" fmla="*/ f79 1 447"/>
                  <a:gd name="f105" fmla="*/ f80 1 553"/>
                  <a:gd name="f106" fmla="*/ f81 1 447"/>
                  <a:gd name="f107" fmla="*/ f82 1 553"/>
                  <a:gd name="f108" fmla="*/ f83 1 447"/>
                  <a:gd name="f109" fmla="*/ f84 1 553"/>
                  <a:gd name="f110" fmla="*/ f85 1 447"/>
                  <a:gd name="f111" fmla="*/ f86 1 553"/>
                  <a:gd name="f112" fmla="*/ f87 1 447"/>
                  <a:gd name="f113" fmla="*/ f88 1 553"/>
                  <a:gd name="f114" fmla="*/ f89 1 447"/>
                  <a:gd name="f115" fmla="*/ f90 1 553"/>
                  <a:gd name="f116" fmla="*/ f91 1 447"/>
                  <a:gd name="f117" fmla="*/ f92 1 553"/>
                  <a:gd name="f118" fmla="*/ f93 1 447"/>
                  <a:gd name="f119" fmla="*/ f94 1 553"/>
                  <a:gd name="f120" fmla="*/ f95 1 447"/>
                  <a:gd name="f121" fmla="*/ f96 1 553"/>
                  <a:gd name="f122" fmla="*/ f97 1 447"/>
                  <a:gd name="f123" fmla="*/ f98 1 553"/>
                  <a:gd name="f124" fmla="*/ f99 1 447"/>
                  <a:gd name="f125" fmla="*/ f100 1 553"/>
                  <a:gd name="f126" fmla="*/ f101 1 447"/>
                  <a:gd name="f127" fmla="*/ f102 1 553"/>
                  <a:gd name="f128" fmla="*/ 0 1 f77"/>
                  <a:gd name="f129" fmla="*/ f6 1 f77"/>
                  <a:gd name="f130" fmla="*/ 0 1 f78"/>
                  <a:gd name="f131" fmla="*/ f7 1 f78"/>
                  <a:gd name="f132" fmla="+- f103 0 f1"/>
                  <a:gd name="f133" fmla="*/ f104 1 f77"/>
                  <a:gd name="f134" fmla="*/ f105 1 f78"/>
                  <a:gd name="f135" fmla="*/ f106 1 f77"/>
                  <a:gd name="f136" fmla="*/ f107 1 f78"/>
                  <a:gd name="f137" fmla="*/ f108 1 f77"/>
                  <a:gd name="f138" fmla="*/ f109 1 f78"/>
                  <a:gd name="f139" fmla="*/ f110 1 f77"/>
                  <a:gd name="f140" fmla="*/ f111 1 f78"/>
                  <a:gd name="f141" fmla="*/ f112 1 f77"/>
                  <a:gd name="f142" fmla="*/ f113 1 f78"/>
                  <a:gd name="f143" fmla="*/ f114 1 f77"/>
                  <a:gd name="f144" fmla="*/ f115 1 f78"/>
                  <a:gd name="f145" fmla="*/ f116 1 f77"/>
                  <a:gd name="f146" fmla="*/ f117 1 f78"/>
                  <a:gd name="f147" fmla="*/ f118 1 f77"/>
                  <a:gd name="f148" fmla="*/ f119 1 f78"/>
                  <a:gd name="f149" fmla="*/ f120 1 f77"/>
                  <a:gd name="f150" fmla="*/ f121 1 f78"/>
                  <a:gd name="f151" fmla="*/ f122 1 f77"/>
                  <a:gd name="f152" fmla="*/ f123 1 f78"/>
                  <a:gd name="f153" fmla="*/ f124 1 f77"/>
                  <a:gd name="f154" fmla="*/ f125 1 f78"/>
                  <a:gd name="f155" fmla="*/ f126 1 f77"/>
                  <a:gd name="f156" fmla="*/ f127 1 f78"/>
                  <a:gd name="f157" fmla="*/ f128 f72 1"/>
                  <a:gd name="f158" fmla="*/ f129 f72 1"/>
                  <a:gd name="f159" fmla="*/ f131 f73 1"/>
                  <a:gd name="f160" fmla="*/ f130 f73 1"/>
                  <a:gd name="f161" fmla="*/ f133 f72 1"/>
                  <a:gd name="f162" fmla="*/ f134 f73 1"/>
                  <a:gd name="f163" fmla="*/ f135 f72 1"/>
                  <a:gd name="f164" fmla="*/ f136 f73 1"/>
                  <a:gd name="f165" fmla="*/ f137 f72 1"/>
                  <a:gd name="f166" fmla="*/ f138 f73 1"/>
                  <a:gd name="f167" fmla="*/ f139 f72 1"/>
                  <a:gd name="f168" fmla="*/ f140 f73 1"/>
                  <a:gd name="f169" fmla="*/ f141 f72 1"/>
                  <a:gd name="f170" fmla="*/ f142 f73 1"/>
                  <a:gd name="f171" fmla="*/ f143 f72 1"/>
                  <a:gd name="f172" fmla="*/ f144 f73 1"/>
                  <a:gd name="f173" fmla="*/ f145 f72 1"/>
                  <a:gd name="f174" fmla="*/ f146 f73 1"/>
                  <a:gd name="f175" fmla="*/ f147 f72 1"/>
                  <a:gd name="f176" fmla="*/ f148 f73 1"/>
                  <a:gd name="f177" fmla="*/ f149 f72 1"/>
                  <a:gd name="f178" fmla="*/ f150 f73 1"/>
                  <a:gd name="f179" fmla="*/ f151 f72 1"/>
                  <a:gd name="f180" fmla="*/ f152 f73 1"/>
                  <a:gd name="f181" fmla="*/ f153 f72 1"/>
                  <a:gd name="f182" fmla="*/ f154 f73 1"/>
                  <a:gd name="f183" fmla="*/ f155 f72 1"/>
                  <a:gd name="f184" fmla="*/ f156 f7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132">
                    <a:pos x="f161" y="f162"/>
                  </a:cxn>
                  <a:cxn ang="f132">
                    <a:pos x="f163" y="f164"/>
                  </a:cxn>
                  <a:cxn ang="f132">
                    <a:pos x="f165" y="f166"/>
                  </a:cxn>
                  <a:cxn ang="f132">
                    <a:pos x="f167" y="f168"/>
                  </a:cxn>
                  <a:cxn ang="f132">
                    <a:pos x="f169" y="f170"/>
                  </a:cxn>
                  <a:cxn ang="f132">
                    <a:pos x="f171" y="f172"/>
                  </a:cxn>
                  <a:cxn ang="f132">
                    <a:pos x="f173" y="f174"/>
                  </a:cxn>
                  <a:cxn ang="f132">
                    <a:pos x="f175" y="f176"/>
                  </a:cxn>
                  <a:cxn ang="f132">
                    <a:pos x="f177" y="f178"/>
                  </a:cxn>
                  <a:cxn ang="f132">
                    <a:pos x="f179" y="f180"/>
                  </a:cxn>
                  <a:cxn ang="f132">
                    <a:pos x="f181" y="f182"/>
                  </a:cxn>
                  <a:cxn ang="f132">
                    <a:pos x="f183" y="f184"/>
                  </a:cxn>
                  <a:cxn ang="f132">
                    <a:pos x="f161" y="f162"/>
                  </a:cxn>
                </a:cxnLst>
                <a:rect l="f157" t="f160" r="f158" b="f159"/>
                <a:pathLst>
                  <a:path w="447" h="553">
                    <a:moveTo>
                      <a:pt x="f5" y="f8"/>
                    </a:moveTo>
                    <a:cubicBezTo>
                      <a:pt x="f9" y="f10"/>
                      <a:pt x="f11" y="f12"/>
                      <a:pt x="f13" y="f14"/>
                    </a:cubicBezTo>
                    <a:cubicBezTo>
                      <a:pt x="f15" y="f5"/>
                      <a:pt x="f16" y="f17"/>
                      <a:pt x="f18" y="f19"/>
                    </a:cubicBezTo>
                    <a:cubicBezTo>
                      <a:pt x="f20" y="f21"/>
                      <a:pt x="f22" y="f23"/>
                      <a:pt x="f24" y="f25"/>
                    </a:cubicBezTo>
                    <a:cubicBezTo>
                      <a:pt x="f26" y="f27"/>
                      <a:pt x="f28" y="f29"/>
                      <a:pt x="f30" y="f31"/>
                    </a:cubicBezTo>
                    <a:cubicBezTo>
                      <a:pt x="f32" y="f33"/>
                      <a:pt x="f34" y="f35"/>
                      <a:pt x="f36" y="f37"/>
                    </a:cubicBezTo>
                    <a:cubicBezTo>
                      <a:pt x="f38" y="f39"/>
                      <a:pt x="f40" y="f41"/>
                      <a:pt x="f42" y="f43"/>
                    </a:cubicBezTo>
                    <a:cubicBezTo>
                      <a:pt x="f2" y="f44"/>
                      <a:pt x="f45" y="f46"/>
                      <a:pt x="f47" y="f48"/>
                    </a:cubicBezTo>
                    <a:cubicBezTo>
                      <a:pt x="f49" y="f50"/>
                      <a:pt x="f51" y="f52"/>
                      <a:pt x="f53" y="f54"/>
                    </a:cubicBezTo>
                    <a:cubicBezTo>
                      <a:pt x="f55" y="f56"/>
                      <a:pt x="f57" y="f56"/>
                      <a:pt x="f56" y="f52"/>
                    </a:cubicBezTo>
                    <a:cubicBezTo>
                      <a:pt x="f6" y="f58"/>
                      <a:pt x="f56" y="f59"/>
                      <a:pt x="f60" y="f61"/>
                    </a:cubicBezTo>
                    <a:cubicBezTo>
                      <a:pt x="f62" y="f63"/>
                      <a:pt x="f64" y="f7"/>
                      <a:pt x="f65" y="f66"/>
                    </a:cubicBezTo>
                    <a:cubicBezTo>
                      <a:pt x="f67" y="f68"/>
                      <a:pt x="f69" y="f70"/>
                      <a:pt x="f5" y="f8"/>
                    </a:cubicBezTo>
                    <a:close/>
                  </a:path>
                </a:pathLst>
              </a:custGeom>
              <a:solidFill>
                <a:srgbClr val="FFFFFF">
                  <a:alpha val="16000"/>
                </a:srgbClr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it-IT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1" name="Figura a mano libera 6">
                <a:extLst>
                  <a:ext uri="{FF2B5EF4-FFF2-40B4-BE49-F238E27FC236}">
                    <a16:creationId xmlns:a16="http://schemas.microsoft.com/office/drawing/2014/main" id="{0559EBDA-AA49-C86C-DA0A-436C312BF66E}"/>
                  </a:ext>
                </a:extLst>
              </p:cNvPr>
              <p:cNvSpPr/>
              <p:nvPr/>
            </p:nvSpPr>
            <p:spPr>
              <a:xfrm rot="16200004">
                <a:off x="4181588" y="4138044"/>
                <a:ext cx="3908721" cy="7654305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0"/>
                  <a:gd name="f6" fmla="val 196"/>
                  <a:gd name="f7" fmla="val 393"/>
                  <a:gd name="f8" fmla="val 198"/>
                  <a:gd name="f9" fmla="val 103"/>
                  <a:gd name="f10" fmla="val 64"/>
                  <a:gd name="f11" fmla="val 26"/>
                  <a:gd name="f12" fmla="val 157"/>
                  <a:gd name="f13" fmla="val 8"/>
                  <a:gd name="f14" fmla="val 171"/>
                  <a:gd name="f15" fmla="val 6"/>
                  <a:gd name="f16" fmla="val 188"/>
                  <a:gd name="f17" fmla="val 192"/>
                  <a:gd name="f18" fmla="val 22"/>
                  <a:gd name="f19" fmla="val 41"/>
                  <a:gd name="f20" fmla="val 190"/>
                  <a:gd name="f21" fmla="val 52"/>
                  <a:gd name="f22" fmla="val 167"/>
                  <a:gd name="f23" fmla="val 56"/>
                  <a:gd name="f24" fmla="val 95"/>
                  <a:gd name="f25" fmla="val 70"/>
                  <a:gd name="f26" fmla="val 47"/>
                  <a:gd name="f27" fmla="val 129"/>
                  <a:gd name="f28" fmla="val 48"/>
                  <a:gd name="f29" fmla="val 267"/>
                  <a:gd name="f30" fmla="val 97"/>
                  <a:gd name="f31" fmla="val 325"/>
                  <a:gd name="f32" fmla="val 170"/>
                  <a:gd name="f33" fmla="val 339"/>
                  <a:gd name="f34" fmla="val 191"/>
                  <a:gd name="f35" fmla="val 343"/>
                  <a:gd name="f36" fmla="val 195"/>
                  <a:gd name="f37" fmla="val 354"/>
                  <a:gd name="f38" fmla="val 193"/>
                  <a:gd name="f39" fmla="val 372"/>
                  <a:gd name="f40" fmla="val 174"/>
                  <a:gd name="f41" fmla="val 389"/>
                  <a:gd name="f42" fmla="val 160"/>
                  <a:gd name="f43" fmla="val 387"/>
                  <a:gd name="f44" fmla="val 375"/>
                  <a:gd name="f45" fmla="val 293"/>
                  <a:gd name="f46" fmla="+- 0 0 -90"/>
                  <a:gd name="f47" fmla="*/ f3 1 196"/>
                  <a:gd name="f48" fmla="*/ f4 1 393"/>
                  <a:gd name="f49" fmla="+- f7 0 f5"/>
                  <a:gd name="f50" fmla="+- f6 0 f5"/>
                  <a:gd name="f51" fmla="*/ f46 f0 1"/>
                  <a:gd name="f52" fmla="*/ f50 1 196"/>
                  <a:gd name="f53" fmla="*/ f49 1 393"/>
                  <a:gd name="f54" fmla="*/ 0 f50 1"/>
                  <a:gd name="f55" fmla="*/ 198 f49 1"/>
                  <a:gd name="f56" fmla="*/ 157 f50 1"/>
                  <a:gd name="f57" fmla="*/ 8 f49 1"/>
                  <a:gd name="f58" fmla="*/ 192 f50 1"/>
                  <a:gd name="f59" fmla="*/ 22 f49 1"/>
                  <a:gd name="f60" fmla="*/ 167 f50 1"/>
                  <a:gd name="f61" fmla="*/ 56 f49 1"/>
                  <a:gd name="f62" fmla="*/ 48 f50 1"/>
                  <a:gd name="f63" fmla="*/ 170 f50 1"/>
                  <a:gd name="f64" fmla="*/ 339 f49 1"/>
                  <a:gd name="f65" fmla="*/ 193 f50 1"/>
                  <a:gd name="f66" fmla="*/ 372 f49 1"/>
                  <a:gd name="f67" fmla="*/ 160 f50 1"/>
                  <a:gd name="f68" fmla="*/ 387 f49 1"/>
                  <a:gd name="f69" fmla="*/ f51 1 f2"/>
                  <a:gd name="f70" fmla="*/ f54 1 196"/>
                  <a:gd name="f71" fmla="*/ f55 1 393"/>
                  <a:gd name="f72" fmla="*/ f56 1 196"/>
                  <a:gd name="f73" fmla="*/ f57 1 393"/>
                  <a:gd name="f74" fmla="*/ f58 1 196"/>
                  <a:gd name="f75" fmla="*/ f59 1 393"/>
                  <a:gd name="f76" fmla="*/ f60 1 196"/>
                  <a:gd name="f77" fmla="*/ f61 1 393"/>
                  <a:gd name="f78" fmla="*/ f62 1 196"/>
                  <a:gd name="f79" fmla="*/ f63 1 196"/>
                  <a:gd name="f80" fmla="*/ f64 1 393"/>
                  <a:gd name="f81" fmla="*/ f65 1 196"/>
                  <a:gd name="f82" fmla="*/ f66 1 393"/>
                  <a:gd name="f83" fmla="*/ f67 1 196"/>
                  <a:gd name="f84" fmla="*/ f68 1 393"/>
                  <a:gd name="f85" fmla="*/ 0 1 f52"/>
                  <a:gd name="f86" fmla="*/ f6 1 f52"/>
                  <a:gd name="f87" fmla="*/ 0 1 f53"/>
                  <a:gd name="f88" fmla="*/ f7 1 f53"/>
                  <a:gd name="f89" fmla="+- f69 0 f1"/>
                  <a:gd name="f90" fmla="*/ f70 1 f52"/>
                  <a:gd name="f91" fmla="*/ f71 1 f53"/>
                  <a:gd name="f92" fmla="*/ f72 1 f52"/>
                  <a:gd name="f93" fmla="*/ f73 1 f53"/>
                  <a:gd name="f94" fmla="*/ f74 1 f52"/>
                  <a:gd name="f95" fmla="*/ f75 1 f53"/>
                  <a:gd name="f96" fmla="*/ f76 1 f52"/>
                  <a:gd name="f97" fmla="*/ f77 1 f53"/>
                  <a:gd name="f98" fmla="*/ f78 1 f52"/>
                  <a:gd name="f99" fmla="*/ f79 1 f52"/>
                  <a:gd name="f100" fmla="*/ f80 1 f53"/>
                  <a:gd name="f101" fmla="*/ f81 1 f52"/>
                  <a:gd name="f102" fmla="*/ f82 1 f53"/>
                  <a:gd name="f103" fmla="*/ f83 1 f52"/>
                  <a:gd name="f104" fmla="*/ f84 1 f53"/>
                  <a:gd name="f105" fmla="*/ f85 f47 1"/>
                  <a:gd name="f106" fmla="*/ f86 f47 1"/>
                  <a:gd name="f107" fmla="*/ f88 f48 1"/>
                  <a:gd name="f108" fmla="*/ f87 f48 1"/>
                  <a:gd name="f109" fmla="*/ f90 f47 1"/>
                  <a:gd name="f110" fmla="*/ f91 f48 1"/>
                  <a:gd name="f111" fmla="*/ f92 f47 1"/>
                  <a:gd name="f112" fmla="*/ f93 f48 1"/>
                  <a:gd name="f113" fmla="*/ f94 f47 1"/>
                  <a:gd name="f114" fmla="*/ f95 f48 1"/>
                  <a:gd name="f115" fmla="*/ f96 f47 1"/>
                  <a:gd name="f116" fmla="*/ f97 f48 1"/>
                  <a:gd name="f117" fmla="*/ f98 f47 1"/>
                  <a:gd name="f118" fmla="*/ f99 f47 1"/>
                  <a:gd name="f119" fmla="*/ f100 f48 1"/>
                  <a:gd name="f120" fmla="*/ f101 f47 1"/>
                  <a:gd name="f121" fmla="*/ f102 f48 1"/>
                  <a:gd name="f122" fmla="*/ f103 f47 1"/>
                  <a:gd name="f123" fmla="*/ f104 f4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89">
                    <a:pos x="f109" y="f110"/>
                  </a:cxn>
                  <a:cxn ang="f89">
                    <a:pos x="f111" y="f112"/>
                  </a:cxn>
                  <a:cxn ang="f89">
                    <a:pos x="f113" y="f114"/>
                  </a:cxn>
                  <a:cxn ang="f89">
                    <a:pos x="f115" y="f116"/>
                  </a:cxn>
                  <a:cxn ang="f89">
                    <a:pos x="f117" y="f110"/>
                  </a:cxn>
                  <a:cxn ang="f89">
                    <a:pos x="f118" y="f119"/>
                  </a:cxn>
                  <a:cxn ang="f89">
                    <a:pos x="f120" y="f121"/>
                  </a:cxn>
                  <a:cxn ang="f89">
                    <a:pos x="f122" y="f123"/>
                  </a:cxn>
                  <a:cxn ang="f89">
                    <a:pos x="f109" y="f110"/>
                  </a:cxn>
                </a:cxnLst>
                <a:rect l="f105" t="f108" r="f106" b="f107"/>
                <a:pathLst>
                  <a:path w="196" h="393">
                    <a:moveTo>
                      <a:pt x="f5" y="f8"/>
                    </a:moveTo>
                    <a:cubicBezTo>
                      <a:pt x="f5" y="f9"/>
                      <a:pt x="f10" y="f11"/>
                      <a:pt x="f12" y="f13"/>
                    </a:cubicBezTo>
                    <a:cubicBezTo>
                      <a:pt x="f14" y="f15"/>
                      <a:pt x="f16" y="f5"/>
                      <a:pt x="f17" y="f18"/>
                    </a:cubicBezTo>
                    <a:cubicBezTo>
                      <a:pt x="f6" y="f19"/>
                      <a:pt x="f20" y="f21"/>
                      <a:pt x="f22" y="f23"/>
                    </a:cubicBezTo>
                    <a:cubicBezTo>
                      <a:pt x="f24" y="f25"/>
                      <a:pt x="f26" y="f27"/>
                      <a:pt x="f28" y="f8"/>
                    </a:cubicBezTo>
                    <a:cubicBezTo>
                      <a:pt x="f28" y="f29"/>
                      <a:pt x="f30" y="f31"/>
                      <a:pt x="f32" y="f33"/>
                    </a:cubicBezTo>
                    <a:cubicBezTo>
                      <a:pt x="f34" y="f35"/>
                      <a:pt x="f36" y="f37"/>
                      <a:pt x="f38" y="f39"/>
                    </a:cubicBezTo>
                    <a:cubicBezTo>
                      <a:pt x="f20" y="f7"/>
                      <a:pt x="f40" y="f41"/>
                      <a:pt x="f42" y="f43"/>
                    </a:cubicBezTo>
                    <a:cubicBezTo>
                      <a:pt x="f25" y="f44"/>
                      <a:pt x="f5" y="f45"/>
                      <a:pt x="f5" y="f8"/>
                    </a:cubicBezTo>
                    <a:close/>
                  </a:path>
                </a:pathLst>
              </a:custGeom>
              <a:solidFill>
                <a:srgbClr val="FFFFFF">
                  <a:alpha val="16000"/>
                </a:srgbClr>
              </a:solidFill>
              <a:ln cap="flat">
                <a:noFill/>
                <a:prstDash val="solid"/>
              </a:ln>
            </p:spPr>
            <p:txBody>
              <a:bodyPr vert="horz" wrap="square" lIns="91440" tIns="45720" rIns="91440" bIns="4572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it-IT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</p:grp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295A9DFA-F8CB-3F70-5AAF-07F2148DA9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1847" y="1153351"/>
            <a:ext cx="10515600" cy="648547"/>
          </a:xfrm>
        </p:spPr>
        <p:txBody>
          <a:bodyPr anchorCtr="1"/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03637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21">
            <a:extLst>
              <a:ext uri="{FF2B5EF4-FFF2-40B4-BE49-F238E27FC236}">
                <a16:creationId xmlns:a16="http://schemas.microsoft.com/office/drawing/2014/main" id="{FCEB106C-C8B6-4B84-F3B7-4E28A77D9782}"/>
              </a:ext>
            </a:extLst>
          </p:cNvPr>
          <p:cNvGrpSpPr/>
          <p:nvPr/>
        </p:nvGrpSpPr>
        <p:grpSpPr>
          <a:xfrm>
            <a:off x="7430040" y="-1843126"/>
            <a:ext cx="4436220" cy="5482431"/>
            <a:chOff x="7430040" y="-1843126"/>
            <a:chExt cx="4436220" cy="5482431"/>
          </a:xfrm>
        </p:grpSpPr>
        <p:sp>
          <p:nvSpPr>
            <p:cNvPr id="3" name="Figura a mano libera 5">
              <a:extLst>
                <a:ext uri="{FF2B5EF4-FFF2-40B4-BE49-F238E27FC236}">
                  <a16:creationId xmlns:a16="http://schemas.microsoft.com/office/drawing/2014/main" id="{720FEC3D-1F26-A116-B943-894709FF2AFE}"/>
                </a:ext>
              </a:extLst>
            </p:cNvPr>
            <p:cNvSpPr/>
            <p:nvPr/>
          </p:nvSpPr>
          <p:spPr>
            <a:xfrm rot="8650780" flipH="1" flipV="1">
              <a:off x="7430040" y="-1843126"/>
              <a:ext cx="4436220" cy="54824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igura a mano libera 6">
              <a:extLst>
                <a:ext uri="{FF2B5EF4-FFF2-40B4-BE49-F238E27FC236}">
                  <a16:creationId xmlns:a16="http://schemas.microsoft.com/office/drawing/2014/main" id="{8A0B12A9-BA02-7F3D-6C7E-6D2FABAC4E6D}"/>
                </a:ext>
              </a:extLst>
            </p:cNvPr>
            <p:cNvSpPr/>
            <p:nvPr/>
          </p:nvSpPr>
          <p:spPr>
            <a:xfrm rot="8650780" flipH="1" flipV="1">
              <a:off x="8241137" y="-711321"/>
              <a:ext cx="1944544" cy="3896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igura a mano libera 7">
              <a:extLst>
                <a:ext uri="{FF2B5EF4-FFF2-40B4-BE49-F238E27FC236}">
                  <a16:creationId xmlns:a16="http://schemas.microsoft.com/office/drawing/2014/main" id="{706F30A7-AE63-236E-18B3-E391F0698451}"/>
                </a:ext>
              </a:extLst>
            </p:cNvPr>
            <p:cNvSpPr/>
            <p:nvPr/>
          </p:nvSpPr>
          <p:spPr>
            <a:xfrm rot="8650780" flipH="1" flipV="1">
              <a:off x="8959472" y="336787"/>
              <a:ext cx="713497" cy="16746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6" name="Rettangolo 6">
            <a:extLst>
              <a:ext uri="{FF2B5EF4-FFF2-40B4-BE49-F238E27FC236}">
                <a16:creationId xmlns:a16="http://schemas.microsoft.com/office/drawing/2014/main" id="{B2F90E6F-B656-E1AC-EAA2-3830303A84F4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D7030B1F-8DBC-3CAC-E1FC-778D1F09A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Ovale 14">
            <a:extLst>
              <a:ext uri="{FF2B5EF4-FFF2-40B4-BE49-F238E27FC236}">
                <a16:creationId xmlns:a16="http://schemas.microsoft.com/office/drawing/2014/main" id="{29E0A116-2FB7-285E-81F0-0964B4D93678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A0B4F1F0-FC1E-B13A-0F44-EE31995304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60CF2D18-BB21-4E18-9E6D-C8EADB79ADFA}" type="slidenum">
              <a:t>‹N›</a:t>
            </a:fld>
            <a:endParaRPr lang="it-IT"/>
          </a:p>
        </p:txBody>
      </p:sp>
      <p:sp>
        <p:nvSpPr>
          <p:cNvPr id="10" name="Titolo 3">
            <a:extLst>
              <a:ext uri="{FF2B5EF4-FFF2-40B4-BE49-F238E27FC236}">
                <a16:creationId xmlns:a16="http://schemas.microsoft.com/office/drawing/2014/main" id="{A15E5033-6602-8F54-E640-E728E40B98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365129"/>
            <a:ext cx="10837861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F7081942-F796-F913-49FC-295B4474715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5941" y="1825627"/>
            <a:ext cx="10837861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849010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7">
            <a:extLst>
              <a:ext uri="{FF2B5EF4-FFF2-40B4-BE49-F238E27FC236}">
                <a16:creationId xmlns:a16="http://schemas.microsoft.com/office/drawing/2014/main" id="{8C66413B-7AB5-E213-8BAC-852CC1EDEF19}"/>
              </a:ext>
            </a:extLst>
          </p:cNvPr>
          <p:cNvGrpSpPr/>
          <p:nvPr/>
        </p:nvGrpSpPr>
        <p:grpSpPr>
          <a:xfrm>
            <a:off x="7430040" y="-1843126"/>
            <a:ext cx="4436220" cy="5482431"/>
            <a:chOff x="7430040" y="-1843126"/>
            <a:chExt cx="4436220" cy="5482431"/>
          </a:xfrm>
        </p:grpSpPr>
        <p:sp>
          <p:nvSpPr>
            <p:cNvPr id="3" name="Figura a mano libera 5">
              <a:extLst>
                <a:ext uri="{FF2B5EF4-FFF2-40B4-BE49-F238E27FC236}">
                  <a16:creationId xmlns:a16="http://schemas.microsoft.com/office/drawing/2014/main" id="{B33439EC-A800-249B-5453-EC4D0203D07E}"/>
                </a:ext>
              </a:extLst>
            </p:cNvPr>
            <p:cNvSpPr/>
            <p:nvPr/>
          </p:nvSpPr>
          <p:spPr>
            <a:xfrm rot="8650780" flipH="1" flipV="1">
              <a:off x="7430040" y="-1843126"/>
              <a:ext cx="4436220" cy="54824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igura a mano libera 6">
              <a:extLst>
                <a:ext uri="{FF2B5EF4-FFF2-40B4-BE49-F238E27FC236}">
                  <a16:creationId xmlns:a16="http://schemas.microsoft.com/office/drawing/2014/main" id="{C9E2393A-3457-5058-AA95-F8AF9CD6BDB3}"/>
                </a:ext>
              </a:extLst>
            </p:cNvPr>
            <p:cNvSpPr/>
            <p:nvPr/>
          </p:nvSpPr>
          <p:spPr>
            <a:xfrm rot="8650780" flipH="1" flipV="1">
              <a:off x="8241137" y="-711321"/>
              <a:ext cx="1944544" cy="3896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igura a mano libera 7">
              <a:extLst>
                <a:ext uri="{FF2B5EF4-FFF2-40B4-BE49-F238E27FC236}">
                  <a16:creationId xmlns:a16="http://schemas.microsoft.com/office/drawing/2014/main" id="{1B7FFE72-86A9-D6B2-C6FC-AF381D0CE956}"/>
                </a:ext>
              </a:extLst>
            </p:cNvPr>
            <p:cNvSpPr/>
            <p:nvPr/>
          </p:nvSpPr>
          <p:spPr>
            <a:xfrm rot="8650780" flipH="1" flipV="1">
              <a:off x="8959472" y="336787"/>
              <a:ext cx="713497" cy="16746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6" name="Rettangolo 6">
            <a:extLst>
              <a:ext uri="{FF2B5EF4-FFF2-40B4-BE49-F238E27FC236}">
                <a16:creationId xmlns:a16="http://schemas.microsoft.com/office/drawing/2014/main" id="{224550B0-93BB-8468-4A6D-C541834E8CD4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403DF1CD-1889-A7B2-FB43-305E73C9B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Ovale 14">
            <a:extLst>
              <a:ext uri="{FF2B5EF4-FFF2-40B4-BE49-F238E27FC236}">
                <a16:creationId xmlns:a16="http://schemas.microsoft.com/office/drawing/2014/main" id="{B121087C-9ACA-3636-81C3-679E9B1873A3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B69FC75-A985-1F01-B475-F03F614626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1BAC6085-8939-441A-A3B4-9A9AB7E2F077}" type="slidenum">
              <a:t>‹N›</a:t>
            </a:fld>
            <a:endParaRPr lang="it-IT"/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23006633-09E1-E2B8-37BE-C3B6D0E142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365129"/>
            <a:ext cx="10837861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5E50E89C-1BB5-50F4-8E10-FBBDD5A12CA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5941" y="1825627"/>
            <a:ext cx="5503865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2" name="Segnaposto contenuto 3">
            <a:extLst>
              <a:ext uri="{FF2B5EF4-FFF2-40B4-BE49-F238E27FC236}">
                <a16:creationId xmlns:a16="http://schemas.microsoft.com/office/drawing/2014/main" id="{33B10BAB-C952-179C-B6E9-74CC65B0A26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516030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9">
            <a:extLst>
              <a:ext uri="{FF2B5EF4-FFF2-40B4-BE49-F238E27FC236}">
                <a16:creationId xmlns:a16="http://schemas.microsoft.com/office/drawing/2014/main" id="{249DA079-9F45-5D85-7073-ACFA8751B11E}"/>
              </a:ext>
            </a:extLst>
          </p:cNvPr>
          <p:cNvGrpSpPr/>
          <p:nvPr/>
        </p:nvGrpSpPr>
        <p:grpSpPr>
          <a:xfrm>
            <a:off x="7430040" y="-1843126"/>
            <a:ext cx="4436220" cy="5482431"/>
            <a:chOff x="7430040" y="-1843126"/>
            <a:chExt cx="4436220" cy="5482431"/>
          </a:xfrm>
        </p:grpSpPr>
        <p:sp>
          <p:nvSpPr>
            <p:cNvPr id="3" name="Figura a mano libera 5">
              <a:extLst>
                <a:ext uri="{FF2B5EF4-FFF2-40B4-BE49-F238E27FC236}">
                  <a16:creationId xmlns:a16="http://schemas.microsoft.com/office/drawing/2014/main" id="{F02A8A28-9C6F-1FB8-7D8A-F6083B897320}"/>
                </a:ext>
              </a:extLst>
            </p:cNvPr>
            <p:cNvSpPr/>
            <p:nvPr/>
          </p:nvSpPr>
          <p:spPr>
            <a:xfrm rot="8650780" flipH="1" flipV="1">
              <a:off x="7430040" y="-1843126"/>
              <a:ext cx="4436220" cy="54824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igura a mano libera 6">
              <a:extLst>
                <a:ext uri="{FF2B5EF4-FFF2-40B4-BE49-F238E27FC236}">
                  <a16:creationId xmlns:a16="http://schemas.microsoft.com/office/drawing/2014/main" id="{0A81B0D6-89F7-1401-C099-AE4F3BF09AA4}"/>
                </a:ext>
              </a:extLst>
            </p:cNvPr>
            <p:cNvSpPr/>
            <p:nvPr/>
          </p:nvSpPr>
          <p:spPr>
            <a:xfrm rot="8650780" flipH="1" flipV="1">
              <a:off x="8241137" y="-711321"/>
              <a:ext cx="1944544" cy="3896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igura a mano libera 7">
              <a:extLst>
                <a:ext uri="{FF2B5EF4-FFF2-40B4-BE49-F238E27FC236}">
                  <a16:creationId xmlns:a16="http://schemas.microsoft.com/office/drawing/2014/main" id="{F64B17F6-E626-69FF-5550-3A5C0B8A8A70}"/>
                </a:ext>
              </a:extLst>
            </p:cNvPr>
            <p:cNvSpPr/>
            <p:nvPr/>
          </p:nvSpPr>
          <p:spPr>
            <a:xfrm rot="8650780" flipH="1" flipV="1">
              <a:off x="8959472" y="336787"/>
              <a:ext cx="713497" cy="16746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6" name="Rettangolo 6">
            <a:extLst>
              <a:ext uri="{FF2B5EF4-FFF2-40B4-BE49-F238E27FC236}">
                <a16:creationId xmlns:a16="http://schemas.microsoft.com/office/drawing/2014/main" id="{B1744CBC-1C06-A942-42C1-CC50E3311AF9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48F0E03F-B97C-043C-5572-289BC3A8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Ovale 14">
            <a:extLst>
              <a:ext uri="{FF2B5EF4-FFF2-40B4-BE49-F238E27FC236}">
                <a16:creationId xmlns:a16="http://schemas.microsoft.com/office/drawing/2014/main" id="{B01E07EE-6D35-C54E-8295-0B45299CF6A0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ADDED0CD-C12F-BF61-0CEB-FAEE984303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569FD260-4C0D-40DE-96ED-64A31A67EB2B}" type="slidenum">
              <a:t>‹N›</a:t>
            </a:fld>
            <a:endParaRPr lang="it-IT"/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EA678958-C477-5C3B-9288-645F15D342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365129"/>
            <a:ext cx="10837861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147330F2-84DA-0E98-3920-AB244F3DB6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5941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55078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contenuto 3">
            <a:extLst>
              <a:ext uri="{FF2B5EF4-FFF2-40B4-BE49-F238E27FC236}">
                <a16:creationId xmlns:a16="http://schemas.microsoft.com/office/drawing/2014/main" id="{F554C112-D655-C7C9-A672-93B823BA48F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5941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66DB4CC9-E769-534F-63AA-D5847620CFC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731F1C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Segnaposto contenuto 5">
            <a:extLst>
              <a:ext uri="{FF2B5EF4-FFF2-40B4-BE49-F238E27FC236}">
                <a16:creationId xmlns:a16="http://schemas.microsoft.com/office/drawing/2014/main" id="{5E485BC7-B4A6-67FA-F3E8-5C13A023529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393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21">
            <a:extLst>
              <a:ext uri="{FF2B5EF4-FFF2-40B4-BE49-F238E27FC236}">
                <a16:creationId xmlns:a16="http://schemas.microsoft.com/office/drawing/2014/main" id="{C6790D20-BFD2-7552-A257-4B4354CB85C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768489"/>
            <a:ext cx="5305659" cy="5305659"/>
          </a:xfrm>
          <a:solidFill>
            <a:srgbClr val="E7E6E6"/>
          </a:solidFill>
        </p:spPr>
        <p:txBody>
          <a:bodyPr anchor="ctr" anchorCtr="1">
            <a:noAutofit/>
          </a:bodyPr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grpSp>
        <p:nvGrpSpPr>
          <p:cNvPr id="3" name="Gruppo 13">
            <a:extLst>
              <a:ext uri="{FF2B5EF4-FFF2-40B4-BE49-F238E27FC236}">
                <a16:creationId xmlns:a16="http://schemas.microsoft.com/office/drawing/2014/main" id="{24A5B6F8-A8A7-AD7B-4420-AD2BA1362108}"/>
              </a:ext>
            </a:extLst>
          </p:cNvPr>
          <p:cNvGrpSpPr/>
          <p:nvPr/>
        </p:nvGrpSpPr>
        <p:grpSpPr>
          <a:xfrm>
            <a:off x="5400784" y="-2003505"/>
            <a:ext cx="8917228" cy="10769766"/>
            <a:chOff x="5400784" y="-2003505"/>
            <a:chExt cx="8917228" cy="10769766"/>
          </a:xfrm>
        </p:grpSpPr>
        <p:sp>
          <p:nvSpPr>
            <p:cNvPr id="4" name="Figura a mano libera 5">
              <a:extLst>
                <a:ext uri="{FF2B5EF4-FFF2-40B4-BE49-F238E27FC236}">
                  <a16:creationId xmlns:a16="http://schemas.microsoft.com/office/drawing/2014/main" id="{F1D84D2A-4633-A0FD-590C-A2A8D83A84F9}"/>
                </a:ext>
              </a:extLst>
            </p:cNvPr>
            <p:cNvSpPr/>
            <p:nvPr/>
          </p:nvSpPr>
          <p:spPr>
            <a:xfrm flipH="1">
              <a:off x="5400784" y="-2003505"/>
              <a:ext cx="8917228" cy="10769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91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igura a mano libera 6">
              <a:extLst>
                <a:ext uri="{FF2B5EF4-FFF2-40B4-BE49-F238E27FC236}">
                  <a16:creationId xmlns:a16="http://schemas.microsoft.com/office/drawing/2014/main" id="{CB93F1DA-D8C9-7A6B-EBBF-AE487F1F65CC}"/>
                </a:ext>
              </a:extLst>
            </p:cNvPr>
            <p:cNvSpPr/>
            <p:nvPr/>
          </p:nvSpPr>
          <p:spPr>
            <a:xfrm flipH="1">
              <a:off x="9012262" y="-405838"/>
              <a:ext cx="3908721" cy="76543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91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6" name="Titolo 1">
            <a:extLst>
              <a:ext uri="{FF2B5EF4-FFF2-40B4-BE49-F238E27FC236}">
                <a16:creationId xmlns:a16="http://schemas.microsoft.com/office/drawing/2014/main" id="{9FBA1D7A-7FD4-69F8-55F5-748D7D5DE9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7" name="Segnaposto testo 3">
            <a:extLst>
              <a:ext uri="{FF2B5EF4-FFF2-40B4-BE49-F238E27FC236}">
                <a16:creationId xmlns:a16="http://schemas.microsoft.com/office/drawing/2014/main" id="{B796DF51-6A0F-6494-7EF2-F9873DDF79E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25307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8">
            <a:extLst>
              <a:ext uri="{FF2B5EF4-FFF2-40B4-BE49-F238E27FC236}">
                <a16:creationId xmlns:a16="http://schemas.microsoft.com/office/drawing/2014/main" id="{5F14E509-58F6-E168-C1AB-B15D49F106E8}"/>
              </a:ext>
            </a:extLst>
          </p:cNvPr>
          <p:cNvGrpSpPr/>
          <p:nvPr/>
        </p:nvGrpSpPr>
        <p:grpSpPr>
          <a:xfrm>
            <a:off x="7430040" y="-1843126"/>
            <a:ext cx="4436220" cy="5482431"/>
            <a:chOff x="7430040" y="-1843126"/>
            <a:chExt cx="4436220" cy="5482431"/>
          </a:xfrm>
        </p:grpSpPr>
        <p:sp>
          <p:nvSpPr>
            <p:cNvPr id="3" name="Figura a mano libera 5">
              <a:extLst>
                <a:ext uri="{FF2B5EF4-FFF2-40B4-BE49-F238E27FC236}">
                  <a16:creationId xmlns:a16="http://schemas.microsoft.com/office/drawing/2014/main" id="{4AB80B1E-73E6-F1BC-A841-9826927D81C6}"/>
                </a:ext>
              </a:extLst>
            </p:cNvPr>
            <p:cNvSpPr/>
            <p:nvPr/>
          </p:nvSpPr>
          <p:spPr>
            <a:xfrm rot="8650780" flipH="1" flipV="1">
              <a:off x="7430040" y="-1843126"/>
              <a:ext cx="4436220" cy="54824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igura a mano libera 6">
              <a:extLst>
                <a:ext uri="{FF2B5EF4-FFF2-40B4-BE49-F238E27FC236}">
                  <a16:creationId xmlns:a16="http://schemas.microsoft.com/office/drawing/2014/main" id="{E77EC628-693B-44B5-A190-B715E4488995}"/>
                </a:ext>
              </a:extLst>
            </p:cNvPr>
            <p:cNvSpPr/>
            <p:nvPr/>
          </p:nvSpPr>
          <p:spPr>
            <a:xfrm rot="8650780" flipH="1" flipV="1">
              <a:off x="8241137" y="-711321"/>
              <a:ext cx="1944544" cy="3896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igura a mano libera 7">
              <a:extLst>
                <a:ext uri="{FF2B5EF4-FFF2-40B4-BE49-F238E27FC236}">
                  <a16:creationId xmlns:a16="http://schemas.microsoft.com/office/drawing/2014/main" id="{746812D0-A515-38EA-8F8E-DBC92831F325}"/>
                </a:ext>
              </a:extLst>
            </p:cNvPr>
            <p:cNvSpPr/>
            <p:nvPr/>
          </p:nvSpPr>
          <p:spPr>
            <a:xfrm rot="8650780" flipH="1" flipV="1">
              <a:off x="8959472" y="336787"/>
              <a:ext cx="713497" cy="16746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6" name="Rettangolo 6">
            <a:extLst>
              <a:ext uri="{FF2B5EF4-FFF2-40B4-BE49-F238E27FC236}">
                <a16:creationId xmlns:a16="http://schemas.microsoft.com/office/drawing/2014/main" id="{AD0C59F2-95BC-EB66-6673-515B6D6CA03A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3980B5D2-D07E-A7F6-1F89-8EF958A4B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Ovale 14">
            <a:extLst>
              <a:ext uri="{FF2B5EF4-FFF2-40B4-BE49-F238E27FC236}">
                <a16:creationId xmlns:a16="http://schemas.microsoft.com/office/drawing/2014/main" id="{8E24A2D6-D9E0-C8B8-3B5E-C9E121AF989B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E8D04270-D828-931D-4B72-97A7F56C17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2CFC29B5-692C-4A2F-80DA-1DC769DF29E2}" type="slidenum">
              <a:t>‹N›</a:t>
            </a:fld>
            <a:endParaRPr lang="it-IT"/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FE10BC64-8CFC-9C59-1E1E-F692085324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F48C1B19-9525-B09E-F4CC-1A91A027706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2566F527-AA58-6E2A-D3FA-344F49806E1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183184" y="457200"/>
            <a:ext cx="6172200" cy="540384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770120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3">
            <a:extLst>
              <a:ext uri="{FF2B5EF4-FFF2-40B4-BE49-F238E27FC236}">
                <a16:creationId xmlns:a16="http://schemas.microsoft.com/office/drawing/2014/main" id="{532E1A26-B1AD-607E-2290-EA837E6F74FD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223FB177-E0FF-10A4-FAC3-BF8B67CE05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3650" y="2173291"/>
            <a:ext cx="5143499" cy="2090812"/>
          </a:xfrm>
        </p:spPr>
        <p:txBody>
          <a:bodyPr anchor="b">
            <a:noAutofit/>
          </a:bodyPr>
          <a:lstStyle>
            <a:lvl1pPr>
              <a:defRPr sz="5400" b="1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Inserire qui il titolo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663209D7-9E84-F0B3-60BD-82EC41D6A48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3650" y="4279968"/>
            <a:ext cx="5143499" cy="503166"/>
          </a:xfrm>
        </p:spPr>
        <p:txBody>
          <a:bodyPr>
            <a:noAutofit/>
          </a:bodyPr>
          <a:lstStyle>
            <a:lvl1pPr marL="0" indent="0">
              <a:buNone/>
              <a:defRPr sz="1800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5" name="Segnaposto immagine 12">
            <a:extLst>
              <a:ext uri="{FF2B5EF4-FFF2-40B4-BE49-F238E27FC236}">
                <a16:creationId xmlns:a16="http://schemas.microsoft.com/office/drawing/2014/main" id="{428CD4AC-06FE-3FCB-26D7-A56DE6EBAE9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10808" y="728548"/>
            <a:ext cx="5305659" cy="5305659"/>
          </a:xfrm>
          <a:solidFill>
            <a:srgbClr val="E7E6E6"/>
          </a:solidFill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grpSp>
        <p:nvGrpSpPr>
          <p:cNvPr id="6" name="Gruppo 13">
            <a:extLst>
              <a:ext uri="{FF2B5EF4-FFF2-40B4-BE49-F238E27FC236}">
                <a16:creationId xmlns:a16="http://schemas.microsoft.com/office/drawing/2014/main" id="{1AEE42C4-16C1-0461-42A1-A79991563E6A}"/>
              </a:ext>
            </a:extLst>
          </p:cNvPr>
          <p:cNvGrpSpPr/>
          <p:nvPr/>
        </p:nvGrpSpPr>
        <p:grpSpPr>
          <a:xfrm>
            <a:off x="-1728307" y="-2049517"/>
            <a:ext cx="8917228" cy="10769766"/>
            <a:chOff x="-1728307" y="-2049517"/>
            <a:chExt cx="8917228" cy="10769766"/>
          </a:xfrm>
        </p:grpSpPr>
        <p:sp>
          <p:nvSpPr>
            <p:cNvPr id="7" name="Figura a mano libera 5">
              <a:extLst>
                <a:ext uri="{FF2B5EF4-FFF2-40B4-BE49-F238E27FC236}">
                  <a16:creationId xmlns:a16="http://schemas.microsoft.com/office/drawing/2014/main" id="{452CC8BA-570D-7BD8-CDA3-921377039421}"/>
                </a:ext>
              </a:extLst>
            </p:cNvPr>
            <p:cNvSpPr/>
            <p:nvPr/>
          </p:nvSpPr>
          <p:spPr>
            <a:xfrm>
              <a:off x="-1728307" y="-2049517"/>
              <a:ext cx="8917228" cy="1076976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igura a mano libera 6">
              <a:extLst>
                <a:ext uri="{FF2B5EF4-FFF2-40B4-BE49-F238E27FC236}">
                  <a16:creationId xmlns:a16="http://schemas.microsoft.com/office/drawing/2014/main" id="{4C4FF003-9497-18FA-B07F-F19F12645A07}"/>
                </a:ext>
              </a:extLst>
            </p:cNvPr>
            <p:cNvSpPr/>
            <p:nvPr/>
          </p:nvSpPr>
          <p:spPr>
            <a:xfrm>
              <a:off x="-331268" y="-451841"/>
              <a:ext cx="3908721" cy="76543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FFFFFF">
                <a:alpha val="16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4C33C00C-CDE0-A013-A8A7-67739301A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852" y="391866"/>
            <a:ext cx="1745251" cy="673364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10" name="Connettore diritto 4">
            <a:extLst>
              <a:ext uri="{FF2B5EF4-FFF2-40B4-BE49-F238E27FC236}">
                <a16:creationId xmlns:a16="http://schemas.microsoft.com/office/drawing/2014/main" id="{2B291727-C09A-3EC3-AE5C-9116801D09C1}"/>
              </a:ext>
            </a:extLst>
          </p:cNvPr>
          <p:cNvCxnSpPr/>
          <p:nvPr/>
        </p:nvCxnSpPr>
        <p:spPr>
          <a:xfrm>
            <a:off x="6469782" y="4233580"/>
            <a:ext cx="5507998" cy="0"/>
          </a:xfrm>
          <a:prstGeom prst="straightConnector1">
            <a:avLst/>
          </a:prstGeom>
          <a:noFill/>
          <a:ln w="6345" cap="flat">
            <a:solidFill>
              <a:srgbClr val="FFFFFF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2140609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stazione della sezione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9">
            <a:extLst>
              <a:ext uri="{FF2B5EF4-FFF2-40B4-BE49-F238E27FC236}">
                <a16:creationId xmlns:a16="http://schemas.microsoft.com/office/drawing/2014/main" id="{EE2F9CB8-FA5E-A6B1-3DF0-6351E4D98CAC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9DE75561-3C55-861A-42F6-5FE827C77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82559"/>
            <a:ext cx="10515600" cy="940176"/>
          </a:xfrm>
        </p:spPr>
        <p:txBody>
          <a:bodyPr anchor="b" anchorCtr="1">
            <a:noAutofit/>
          </a:bodyPr>
          <a:lstStyle>
            <a:lvl1pPr algn="ctr">
              <a:defRPr sz="4000" b="1" cap="all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1B4CE575-9021-0A12-C368-B3F0F57B8B9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39385" y="1154832"/>
            <a:ext cx="7900525" cy="764456"/>
          </a:xfrm>
        </p:spPr>
        <p:txBody>
          <a:bodyPr anchorCtr="1"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Inserire qui il testo fittizio</a:t>
            </a:r>
          </a:p>
        </p:txBody>
      </p:sp>
      <p:pic>
        <p:nvPicPr>
          <p:cNvPr id="5" name="Immagine 7">
            <a:extLst>
              <a:ext uri="{FF2B5EF4-FFF2-40B4-BE49-F238E27FC236}">
                <a16:creationId xmlns:a16="http://schemas.microsoft.com/office/drawing/2014/main" id="{94493D20-BF65-18E0-480C-1A905AD3DB7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469635" y="6260503"/>
            <a:ext cx="1075425" cy="4149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Ovale 10">
            <a:extLst>
              <a:ext uri="{FF2B5EF4-FFF2-40B4-BE49-F238E27FC236}">
                <a16:creationId xmlns:a16="http://schemas.microsoft.com/office/drawing/2014/main" id="{6AE5B56B-BE8F-1A2B-5E44-CED8EF830056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FC3F2247-DA1E-6250-14A9-A2480E0878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2C567A"/>
                </a:solidFill>
              </a:defRPr>
            </a:lvl1pPr>
          </a:lstStyle>
          <a:p>
            <a:pPr lvl="0"/>
            <a:fld id="{6F8A1C04-D72A-47A4-9393-0BCC8CC429BB}" type="slidenum">
              <a:t>‹N›</a:t>
            </a:fld>
            <a:endParaRPr lang="it-IT"/>
          </a:p>
        </p:txBody>
      </p:sp>
      <p:sp>
        <p:nvSpPr>
          <p:cNvPr id="8" name="Segnaposto immagine 14">
            <a:extLst>
              <a:ext uri="{FF2B5EF4-FFF2-40B4-BE49-F238E27FC236}">
                <a16:creationId xmlns:a16="http://schemas.microsoft.com/office/drawing/2014/main" id="{A15C23D0-C0D1-414E-57FE-4393ACC6897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2993041" y="2270372"/>
            <a:ext cx="6206398" cy="4587627"/>
          </a:xfrm>
          <a:solidFill>
            <a:srgbClr val="E7E6E6"/>
          </a:solidFill>
        </p:spPr>
        <p:txBody>
          <a:bodyPr anchor="ctr" anchorCtr="1"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219209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3B8482B9-1E82-A60E-37BB-93852FD5741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8956" y="1825627"/>
            <a:ext cx="4914186" cy="4351336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ttangolo 6">
            <a:extLst>
              <a:ext uri="{FF2B5EF4-FFF2-40B4-BE49-F238E27FC236}">
                <a16:creationId xmlns:a16="http://schemas.microsoft.com/office/drawing/2014/main" id="{73EEB4DD-3C90-2DA6-0EC9-506AD6C0A9C1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4" name="Immagine 7">
            <a:extLst>
              <a:ext uri="{FF2B5EF4-FFF2-40B4-BE49-F238E27FC236}">
                <a16:creationId xmlns:a16="http://schemas.microsoft.com/office/drawing/2014/main" id="{93A1147F-17E0-C6F2-F5B9-57847BDBE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Gruppo 9">
            <a:extLst>
              <a:ext uri="{FF2B5EF4-FFF2-40B4-BE49-F238E27FC236}">
                <a16:creationId xmlns:a16="http://schemas.microsoft.com/office/drawing/2014/main" id="{DB23854E-E565-BC73-830F-8CD405C3C94D}"/>
              </a:ext>
            </a:extLst>
          </p:cNvPr>
          <p:cNvGrpSpPr/>
          <p:nvPr/>
        </p:nvGrpSpPr>
        <p:grpSpPr>
          <a:xfrm>
            <a:off x="5037647" y="4336098"/>
            <a:ext cx="1904996" cy="2354259"/>
            <a:chOff x="5037647" y="4336098"/>
            <a:chExt cx="1904996" cy="2354259"/>
          </a:xfrm>
        </p:grpSpPr>
        <p:sp>
          <p:nvSpPr>
            <p:cNvPr id="6" name="Figura a mano libera 5">
              <a:extLst>
                <a:ext uri="{FF2B5EF4-FFF2-40B4-BE49-F238E27FC236}">
                  <a16:creationId xmlns:a16="http://schemas.microsoft.com/office/drawing/2014/main" id="{6944AE86-F975-1131-83AA-7F54577A204A}"/>
                </a:ext>
              </a:extLst>
            </p:cNvPr>
            <p:cNvSpPr/>
            <p:nvPr/>
          </p:nvSpPr>
          <p:spPr>
            <a:xfrm rot="8650780">
              <a:off x="5037647" y="4336098"/>
              <a:ext cx="1904996" cy="235425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igura a mano libera 6">
              <a:extLst>
                <a:ext uri="{FF2B5EF4-FFF2-40B4-BE49-F238E27FC236}">
                  <a16:creationId xmlns:a16="http://schemas.microsoft.com/office/drawing/2014/main" id="{2F02442C-A565-9763-7687-64182D7009C4}"/>
                </a:ext>
              </a:extLst>
            </p:cNvPr>
            <p:cNvSpPr/>
            <p:nvPr/>
          </p:nvSpPr>
          <p:spPr>
            <a:xfrm rot="8650780">
              <a:off x="5759321" y="4531092"/>
              <a:ext cx="835020" cy="16732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igura a mano libera 7">
              <a:extLst>
                <a:ext uri="{FF2B5EF4-FFF2-40B4-BE49-F238E27FC236}">
                  <a16:creationId xmlns:a16="http://schemas.microsoft.com/office/drawing/2014/main" id="{28477027-F4FE-46F1-80FA-BE8FEF3DA006}"/>
                </a:ext>
              </a:extLst>
            </p:cNvPr>
            <p:cNvSpPr/>
            <p:nvPr/>
          </p:nvSpPr>
          <p:spPr>
            <a:xfrm rot="8650780">
              <a:off x="5979462" y="5035118"/>
              <a:ext cx="306388" cy="71913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9" name="Ovale 14">
            <a:extLst>
              <a:ext uri="{FF2B5EF4-FFF2-40B4-BE49-F238E27FC236}">
                <a16:creationId xmlns:a16="http://schemas.microsoft.com/office/drawing/2014/main" id="{F57DA49E-9782-471B-5F4B-7B382EE73EFF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03AFDC2D-9B7B-68A5-73A5-337566622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65102E53-55F3-4AD6-9D68-744A6263D9FD}" type="slidenum">
              <a:t>‹N›</a:t>
            </a:fld>
            <a:endParaRPr lang="it-IT"/>
          </a:p>
        </p:txBody>
      </p:sp>
      <p:sp>
        <p:nvSpPr>
          <p:cNvPr id="11" name="Segnaposto immagine 22">
            <a:extLst>
              <a:ext uri="{FF2B5EF4-FFF2-40B4-BE49-F238E27FC236}">
                <a16:creationId xmlns:a16="http://schemas.microsoft.com/office/drawing/2014/main" id="{63CCC5D8-8541-EDCB-0B3B-D7C41CE77B8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884648" y="0"/>
            <a:ext cx="6307357" cy="5780370"/>
          </a:xfrm>
          <a:solidFill>
            <a:srgbClr val="E7E6E6"/>
          </a:solidFill>
        </p:spPr>
        <p:txBody>
          <a:bodyPr anchor="ctr" anchorCtr="1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117070F-02E5-3D2F-391E-B342A87BC0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499591"/>
            <a:ext cx="4937211" cy="1325559"/>
          </a:xfrm>
        </p:spPr>
        <p:txBody>
          <a:bodyPr lIns="0" tIns="0" rIns="0" bIns="0">
            <a:noAutofit/>
          </a:bodyPr>
          <a:lstStyle>
            <a:lvl1pPr>
              <a:defRPr sz="3200" b="1" cap="all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151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1B1AF4-F49F-4B58-FFAB-A3048D5D32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499591"/>
            <a:ext cx="4937211" cy="1325559"/>
          </a:xfrm>
        </p:spPr>
        <p:txBody>
          <a:bodyPr lIns="0" tIns="0" rIns="0" bIns="0">
            <a:noAutofit/>
          </a:bodyPr>
          <a:lstStyle>
            <a:lvl1pPr>
              <a:defRPr sz="3200" b="1" cap="all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A32128-7DCC-204B-3DF9-EB110B2D1BB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8956" y="1825627"/>
            <a:ext cx="4914186" cy="4351336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ttangolo 6">
            <a:extLst>
              <a:ext uri="{FF2B5EF4-FFF2-40B4-BE49-F238E27FC236}">
                <a16:creationId xmlns:a16="http://schemas.microsoft.com/office/drawing/2014/main" id="{14A202F5-C2C1-8F71-3EE9-D540BC407B2F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5" name="Immagine 7">
            <a:extLst>
              <a:ext uri="{FF2B5EF4-FFF2-40B4-BE49-F238E27FC236}">
                <a16:creationId xmlns:a16="http://schemas.microsoft.com/office/drawing/2014/main" id="{65554E06-EB06-FD50-3C00-BD7378B3B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Ovale 14">
            <a:extLst>
              <a:ext uri="{FF2B5EF4-FFF2-40B4-BE49-F238E27FC236}">
                <a16:creationId xmlns:a16="http://schemas.microsoft.com/office/drawing/2014/main" id="{BCEE7D89-B612-93BD-F40F-35854CC3AA29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1A02168-5CB1-188C-4C1B-C84ABD5F65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672FBA38-968F-4FF1-A13A-37759085D8F5}" type="slidenum">
              <a:t>‹N›</a:t>
            </a:fld>
            <a:endParaRPr lang="it-IT"/>
          </a:p>
        </p:txBody>
      </p:sp>
      <p:sp>
        <p:nvSpPr>
          <p:cNvPr id="8" name="Rettangolo 13">
            <a:extLst>
              <a:ext uri="{FF2B5EF4-FFF2-40B4-BE49-F238E27FC236}">
                <a16:creationId xmlns:a16="http://schemas.microsoft.com/office/drawing/2014/main" id="{2EE3D9FA-D513-FF7C-DCF9-7BA2C5C78F2F}"/>
              </a:ext>
            </a:extLst>
          </p:cNvPr>
          <p:cNvSpPr/>
          <p:nvPr/>
        </p:nvSpPr>
        <p:spPr>
          <a:xfrm>
            <a:off x="7854458" y="988539"/>
            <a:ext cx="4329126" cy="4880930"/>
          </a:xfrm>
          <a:prstGeom prst="rect">
            <a:avLst/>
          </a:prstGeom>
          <a:solidFill>
            <a:srgbClr val="B2606E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Ovale 3">
            <a:extLst>
              <a:ext uri="{FF2B5EF4-FFF2-40B4-BE49-F238E27FC236}">
                <a16:creationId xmlns:a16="http://schemas.microsoft.com/office/drawing/2014/main" id="{BD781D8D-F91C-EB4B-BA26-931F539BBABB}"/>
              </a:ext>
            </a:extLst>
          </p:cNvPr>
          <p:cNvSpPr/>
          <p:nvPr/>
        </p:nvSpPr>
        <p:spPr>
          <a:xfrm>
            <a:off x="5107820" y="633615"/>
            <a:ext cx="5571905" cy="557190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E7E6E6">
              <a:alpha val="53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Segnaposto immagine 5">
            <a:extLst>
              <a:ext uri="{FF2B5EF4-FFF2-40B4-BE49-F238E27FC236}">
                <a16:creationId xmlns:a16="http://schemas.microsoft.com/office/drawing/2014/main" id="{D27DD38E-6960-C6B2-FA4F-6B1ABCBE7C7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455209" y="988539"/>
            <a:ext cx="4884843" cy="4884843"/>
          </a:xfrm>
          <a:solidFill>
            <a:srgbClr val="D9D9D9"/>
          </a:solidFill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1914462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8">
            <a:extLst>
              <a:ext uri="{FF2B5EF4-FFF2-40B4-BE49-F238E27FC236}">
                <a16:creationId xmlns:a16="http://schemas.microsoft.com/office/drawing/2014/main" id="{DABE23B1-E08B-7E57-4F57-54B315EAEAC7}"/>
              </a:ext>
            </a:extLst>
          </p:cNvPr>
          <p:cNvSpPr/>
          <p:nvPr/>
        </p:nvSpPr>
        <p:spPr>
          <a:xfrm>
            <a:off x="8308183" y="1630018"/>
            <a:ext cx="3883822" cy="4373218"/>
          </a:xfrm>
          <a:prstGeom prst="rect">
            <a:avLst/>
          </a:pr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Ovale 21">
            <a:extLst>
              <a:ext uri="{FF2B5EF4-FFF2-40B4-BE49-F238E27FC236}">
                <a16:creationId xmlns:a16="http://schemas.microsoft.com/office/drawing/2014/main" id="{29624DDD-910D-0CBE-C109-D113563EDB09}"/>
              </a:ext>
            </a:extLst>
          </p:cNvPr>
          <p:cNvSpPr/>
          <p:nvPr/>
        </p:nvSpPr>
        <p:spPr>
          <a:xfrm>
            <a:off x="9833704" y="1823752"/>
            <a:ext cx="832104" cy="8321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2606E"/>
          </a:solidFill>
          <a:ln w="12701" cap="flat">
            <a:solidFill>
              <a:srgbClr val="BF678E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Segnaposto immagine 11">
            <a:extLst>
              <a:ext uri="{FF2B5EF4-FFF2-40B4-BE49-F238E27FC236}">
                <a16:creationId xmlns:a16="http://schemas.microsoft.com/office/drawing/2014/main" id="{14A279BF-EE3E-FC4C-E133-9BC6CD99D145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9998314" y="1988371"/>
            <a:ext cx="502874" cy="502874"/>
          </a:xfrm>
        </p:spPr>
        <p:txBody>
          <a:bodyPr lIns="0" rIns="0" anchor="ctr" anchorCtr="1">
            <a:noAutofit/>
          </a:bodyPr>
          <a:lstStyle>
            <a:lvl1pPr marL="0" indent="0" algn="ctr"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icona</a:t>
            </a:r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5530ADE6-1CBE-AD53-29A9-D059F9BF2FC1}"/>
              </a:ext>
            </a:extLst>
          </p:cNvPr>
          <p:cNvSpPr/>
          <p:nvPr/>
        </p:nvSpPr>
        <p:spPr>
          <a:xfrm>
            <a:off x="0" y="1630018"/>
            <a:ext cx="3883822" cy="4373218"/>
          </a:xfrm>
          <a:prstGeom prst="rect">
            <a:avLst/>
          </a:pr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Ovale 3">
            <a:extLst>
              <a:ext uri="{FF2B5EF4-FFF2-40B4-BE49-F238E27FC236}">
                <a16:creationId xmlns:a16="http://schemas.microsoft.com/office/drawing/2014/main" id="{BD7DEC4D-39E0-CC95-BF9F-4D608C7FA1EB}"/>
              </a:ext>
            </a:extLst>
          </p:cNvPr>
          <p:cNvSpPr/>
          <p:nvPr/>
        </p:nvSpPr>
        <p:spPr>
          <a:xfrm>
            <a:off x="1526014" y="1823752"/>
            <a:ext cx="832104" cy="8321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155078"/>
          </a:solidFill>
          <a:ln w="12701" cap="flat">
            <a:solidFill>
              <a:srgbClr val="15507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A21E60E-7FFF-EB2A-BB17-7A891E41E5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246622"/>
            <a:ext cx="11150595" cy="920334"/>
          </a:xfrm>
        </p:spPr>
        <p:txBody>
          <a:bodyPr lIns="0" tIns="0" rIns="0" bIns="0" anchor="b">
            <a:noAutofit/>
          </a:bodyPr>
          <a:lstStyle>
            <a:lvl1pPr>
              <a:defRPr sz="3200" b="1" cap="all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46224625-F0B1-ABBC-E9FA-0F4CC63B8EC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219126" y="3207020"/>
            <a:ext cx="3445568" cy="2504660"/>
          </a:xfrm>
        </p:spPr>
        <p:txBody>
          <a:bodyPr lIns="0" tIns="0" rIns="0" bIns="0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Rettangolo 6">
            <a:extLst>
              <a:ext uri="{FF2B5EF4-FFF2-40B4-BE49-F238E27FC236}">
                <a16:creationId xmlns:a16="http://schemas.microsoft.com/office/drawing/2014/main" id="{F4F74728-D844-441E-D80C-85B9D3F8A4E7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0" name="Immagine 7">
            <a:extLst>
              <a:ext uri="{FF2B5EF4-FFF2-40B4-BE49-F238E27FC236}">
                <a16:creationId xmlns:a16="http://schemas.microsoft.com/office/drawing/2014/main" id="{85B1CD3A-72F6-227D-6923-300D6A18F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vale 14">
            <a:extLst>
              <a:ext uri="{FF2B5EF4-FFF2-40B4-BE49-F238E27FC236}">
                <a16:creationId xmlns:a16="http://schemas.microsoft.com/office/drawing/2014/main" id="{B55DE176-F271-7292-6E16-D489AA2F4667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2" name="Segnaposto numero diapositiva 5">
            <a:extLst>
              <a:ext uri="{FF2B5EF4-FFF2-40B4-BE49-F238E27FC236}">
                <a16:creationId xmlns:a16="http://schemas.microsoft.com/office/drawing/2014/main" id="{50064B74-3C1C-9EBD-6742-F1BDD0993D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D2FD5E91-620B-43E0-864E-99EF40991818}" type="slidenum">
              <a:t>‹N›</a:t>
            </a:fld>
            <a:endParaRPr lang="it-IT"/>
          </a:p>
        </p:txBody>
      </p:sp>
      <p:sp>
        <p:nvSpPr>
          <p:cNvPr id="13" name="Segnaposto immagine 5">
            <a:extLst>
              <a:ext uri="{FF2B5EF4-FFF2-40B4-BE49-F238E27FC236}">
                <a16:creationId xmlns:a16="http://schemas.microsoft.com/office/drawing/2014/main" id="{F924F7BA-30FA-5C4B-311A-D567E300484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3883822" y="1630018"/>
            <a:ext cx="4424360" cy="4373218"/>
          </a:xfrm>
          <a:solidFill>
            <a:srgbClr val="D0CECE"/>
          </a:solidFill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it-IT"/>
              <a:t>Fare clic sull'icona per inserire un'immagine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ECCCF30F-BD3A-C076-9BDE-C37FDB2AA50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527493" y="3207020"/>
            <a:ext cx="3445203" cy="2504660"/>
          </a:xfrm>
        </p:spPr>
        <p:txBody>
          <a:bodyPr lIns="0" tIns="0" rIns="0" bIns="0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35945556-7D20-BDBA-0430-EA320E8F725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219126" y="2711634"/>
            <a:ext cx="3445568" cy="495385"/>
          </a:xfrm>
        </p:spPr>
        <p:txBody>
          <a:bodyPr lIns="0" tIns="0" rIns="0" bIns="0" anchor="ctr" anchorCtr="1">
            <a:noAutofit/>
          </a:bodyPr>
          <a:lstStyle>
            <a:lvl1pPr marL="0" indent="0" algn="ctr">
              <a:buNone/>
              <a:defRPr sz="1800" b="1" cap="all">
                <a:latin typeface="Corbel"/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C97FF66B-B828-42E6-6008-A5697415A13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8527127" y="2711634"/>
            <a:ext cx="3445568" cy="495385"/>
          </a:xfrm>
        </p:spPr>
        <p:txBody>
          <a:bodyPr lIns="0" tIns="0" rIns="0" bIns="0" anchor="ctr" anchorCtr="1">
            <a:noAutofit/>
          </a:bodyPr>
          <a:lstStyle>
            <a:lvl1pPr marL="0" indent="0" algn="ctr">
              <a:buNone/>
              <a:defRPr sz="1800" b="1" cap="all">
                <a:latin typeface="Corbel"/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7" name="Segnaposto immagine 11">
            <a:extLst>
              <a:ext uri="{FF2B5EF4-FFF2-40B4-BE49-F238E27FC236}">
                <a16:creationId xmlns:a16="http://schemas.microsoft.com/office/drawing/2014/main" id="{048B8838-5FFE-8078-B19D-D14027EEC56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690625" y="1988371"/>
            <a:ext cx="502874" cy="502874"/>
          </a:xfrm>
        </p:spPr>
        <p:txBody>
          <a:bodyPr lIns="0" rIns="0" anchor="ctr" anchorCtr="1">
            <a:noAutofit/>
          </a:bodyPr>
          <a:lstStyle>
            <a:lvl1pPr marL="0" indent="0" algn="ctr"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icona</a:t>
            </a:r>
          </a:p>
        </p:txBody>
      </p:sp>
    </p:spTree>
    <p:extLst>
      <p:ext uri="{BB962C8B-B14F-4D97-AF65-F5344CB8AC3E}">
        <p14:creationId xmlns:p14="http://schemas.microsoft.com/office/powerpoint/2010/main" val="285791421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 con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21">
            <a:extLst>
              <a:ext uri="{FF2B5EF4-FFF2-40B4-BE49-F238E27FC236}">
                <a16:creationId xmlns:a16="http://schemas.microsoft.com/office/drawing/2014/main" id="{DCC6FF2C-C2F1-4D63-5173-B1EB2CC7CD94}"/>
              </a:ext>
            </a:extLst>
          </p:cNvPr>
          <p:cNvSpPr/>
          <p:nvPr/>
        </p:nvSpPr>
        <p:spPr>
          <a:xfrm>
            <a:off x="6599233" y="4707907"/>
            <a:ext cx="5592763" cy="1006470"/>
          </a:xfrm>
          <a:prstGeom prst="rect">
            <a:avLst/>
          </a:pr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Rettangolo 3">
            <a:extLst>
              <a:ext uri="{FF2B5EF4-FFF2-40B4-BE49-F238E27FC236}">
                <a16:creationId xmlns:a16="http://schemas.microsoft.com/office/drawing/2014/main" id="{D2234190-6AD4-0CC6-C264-F4B9AB40C766}"/>
              </a:ext>
            </a:extLst>
          </p:cNvPr>
          <p:cNvSpPr/>
          <p:nvPr/>
        </p:nvSpPr>
        <p:spPr>
          <a:xfrm>
            <a:off x="-82067" y="1648187"/>
            <a:ext cx="5709138" cy="1006470"/>
          </a:xfrm>
          <a:prstGeom prst="rect">
            <a:avLst/>
          </a:pr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74D9C678-C720-E5F6-CC42-0BE1E3046F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246622"/>
            <a:ext cx="11150595" cy="920334"/>
          </a:xfrm>
        </p:spPr>
        <p:txBody>
          <a:bodyPr lIns="0" tIns="0" rIns="0" bIns="0" anchor="b">
            <a:noAutofit/>
          </a:bodyPr>
          <a:lstStyle>
            <a:lvl1pPr>
              <a:defRPr sz="3200" b="1" cap="all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D2DE500A-EE31-D49B-9D8E-314C485F67C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80935" y="2863160"/>
            <a:ext cx="4073999" cy="2846646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Rettangolo 6">
            <a:extLst>
              <a:ext uri="{FF2B5EF4-FFF2-40B4-BE49-F238E27FC236}">
                <a16:creationId xmlns:a16="http://schemas.microsoft.com/office/drawing/2014/main" id="{2DECBB92-9FB1-026A-CA71-C535D58E607B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0F3955"/>
              </a:solidFill>
              <a:uFillTx/>
              <a:latin typeface="Calibri"/>
            </a:endParaRP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B8EE5228-C48F-7566-D93F-0CCD61194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Ovale 14">
            <a:extLst>
              <a:ext uri="{FF2B5EF4-FFF2-40B4-BE49-F238E27FC236}">
                <a16:creationId xmlns:a16="http://schemas.microsoft.com/office/drawing/2014/main" id="{AC7D0FD0-823F-F481-C2B9-709F0E1F5EF7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245B8D10-D0B6-B2C3-2DA5-E9D66908DB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CC43F017-91B3-423C-89F5-2A9A7928C0A2}" type="slidenum">
              <a:t>‹N›</a:t>
            </a:fld>
            <a:endParaRPr lang="it-IT"/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11B6E4B7-5CF4-D9A2-B80D-635FDA4D4BD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1309365" y="1903725"/>
            <a:ext cx="3445568" cy="495385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1800" b="1" cap="all">
                <a:solidFill>
                  <a:srgbClr val="155078"/>
                </a:solidFill>
                <a:latin typeface="Corbel"/>
              </a:defRPr>
            </a:lvl1pPr>
          </a:lstStyle>
          <a:p>
            <a:pPr lvl="0"/>
            <a:r>
              <a:rPr lang="it-IT"/>
              <a:t>Inserire qui l'argomento 01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BC5A4AF1-5533-5466-3F14-FD8B6FF71A7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327919" y="1648187"/>
            <a:ext cx="4073999" cy="2834511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D8B910FC-6053-F9CC-1EA6-8F069BBD50AC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475704" y="4963445"/>
            <a:ext cx="3445568" cy="495385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800" b="1" cap="all">
                <a:solidFill>
                  <a:srgbClr val="B2606E"/>
                </a:solidFill>
                <a:latin typeface="Corbel"/>
              </a:defRPr>
            </a:lvl1pPr>
          </a:lstStyle>
          <a:p>
            <a:pPr lvl="0"/>
            <a:r>
              <a:rPr lang="it-IT"/>
              <a:t>Inserire qui l'argomento 02</a:t>
            </a:r>
          </a:p>
        </p:txBody>
      </p:sp>
      <p:sp>
        <p:nvSpPr>
          <p:cNvPr id="13" name="Ovale 20">
            <a:extLst>
              <a:ext uri="{FF2B5EF4-FFF2-40B4-BE49-F238E27FC236}">
                <a16:creationId xmlns:a16="http://schemas.microsoft.com/office/drawing/2014/main" id="{68C1D521-44F7-40A0-2A64-EF8BB8A8FE35}"/>
              </a:ext>
            </a:extLst>
          </p:cNvPr>
          <p:cNvSpPr/>
          <p:nvPr/>
        </p:nvSpPr>
        <p:spPr>
          <a:xfrm>
            <a:off x="5084758" y="1652759"/>
            <a:ext cx="1001898" cy="10018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155078"/>
          </a:solidFill>
          <a:ln w="12701" cap="flat">
            <a:solidFill>
              <a:srgbClr val="155078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Segnaposto immagine 11">
            <a:extLst>
              <a:ext uri="{FF2B5EF4-FFF2-40B4-BE49-F238E27FC236}">
                <a16:creationId xmlns:a16="http://schemas.microsoft.com/office/drawing/2014/main" id="{2782EB51-F585-EFB8-4D07-62D23173272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5282973" y="1850965"/>
            <a:ext cx="605488" cy="605488"/>
          </a:xfrm>
        </p:spPr>
        <p:txBody>
          <a:bodyPr lIns="0" rIns="0" anchor="ctr" anchorCtr="1"/>
          <a:lstStyle>
            <a:lvl1pPr marL="0" indent="0" algn="ctr"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icona</a:t>
            </a:r>
          </a:p>
        </p:txBody>
      </p:sp>
      <p:sp>
        <p:nvSpPr>
          <p:cNvPr id="15" name="Ovale 27">
            <a:extLst>
              <a:ext uri="{FF2B5EF4-FFF2-40B4-BE49-F238E27FC236}">
                <a16:creationId xmlns:a16="http://schemas.microsoft.com/office/drawing/2014/main" id="{306DB468-C63B-D0D4-9A76-B7C016D0B013}"/>
              </a:ext>
            </a:extLst>
          </p:cNvPr>
          <p:cNvSpPr/>
          <p:nvPr/>
        </p:nvSpPr>
        <p:spPr>
          <a:xfrm>
            <a:off x="6100575" y="4707907"/>
            <a:ext cx="1001898" cy="10018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2606E"/>
          </a:solidFill>
          <a:ln w="12701" cap="flat">
            <a:solidFill>
              <a:srgbClr val="BF678E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6" name="Segnaposto immagine 11">
            <a:extLst>
              <a:ext uri="{FF2B5EF4-FFF2-40B4-BE49-F238E27FC236}">
                <a16:creationId xmlns:a16="http://schemas.microsoft.com/office/drawing/2014/main" id="{F11DDBC1-5587-DCA1-E004-EBD2ACE106F8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298780" y="4906112"/>
            <a:ext cx="605488" cy="605488"/>
          </a:xfrm>
        </p:spPr>
        <p:txBody>
          <a:bodyPr lIns="0" rIns="0" anchor="ctr" anchorCtr="1"/>
          <a:lstStyle>
            <a:lvl1pPr marL="0" indent="0" algn="ctr"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r>
              <a:rPr lang="it-IT"/>
              <a:t>icona</a:t>
            </a:r>
          </a:p>
        </p:txBody>
      </p:sp>
    </p:spTree>
    <p:extLst>
      <p:ext uri="{BB962C8B-B14F-4D97-AF65-F5344CB8AC3E}">
        <p14:creationId xmlns:p14="http://schemas.microsoft.com/office/powerpoint/2010/main" val="267333970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4EA3C7-E8B5-FE0B-1781-F97CC7D13F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246622"/>
            <a:ext cx="11150595" cy="920334"/>
          </a:xfrm>
        </p:spPr>
        <p:txBody>
          <a:bodyPr lIns="0" tIns="0" rIns="0" bIns="0" anchor="b">
            <a:noAutofit/>
          </a:bodyPr>
          <a:lstStyle>
            <a:lvl1pPr>
              <a:defRPr sz="3200" b="1" cap="all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Rettangolo 6">
            <a:extLst>
              <a:ext uri="{FF2B5EF4-FFF2-40B4-BE49-F238E27FC236}">
                <a16:creationId xmlns:a16="http://schemas.microsoft.com/office/drawing/2014/main" id="{8C4C86DA-5BB6-3ACD-D28F-C14211026E90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4" name="Immagine 7">
            <a:extLst>
              <a:ext uri="{FF2B5EF4-FFF2-40B4-BE49-F238E27FC236}">
                <a16:creationId xmlns:a16="http://schemas.microsoft.com/office/drawing/2014/main" id="{039BEFC1-8A59-ECD0-12B5-EB8F7FF32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Ovale 8">
            <a:extLst>
              <a:ext uri="{FF2B5EF4-FFF2-40B4-BE49-F238E27FC236}">
                <a16:creationId xmlns:a16="http://schemas.microsoft.com/office/drawing/2014/main" id="{C7AC3928-DCAD-1A1C-1C2E-A897F21F1690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B70888-9E48-9BA2-2871-F184A24CCF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B50424F6-E956-484A-AC2F-5167906D535E}" type="slidenum">
              <a:t>‹N›</a:t>
            </a:fld>
            <a:endParaRPr lang="it-IT"/>
          </a:p>
        </p:txBody>
      </p:sp>
      <p:grpSp>
        <p:nvGrpSpPr>
          <p:cNvPr id="7" name="Gruppo 10">
            <a:extLst>
              <a:ext uri="{FF2B5EF4-FFF2-40B4-BE49-F238E27FC236}">
                <a16:creationId xmlns:a16="http://schemas.microsoft.com/office/drawing/2014/main" id="{782EDAC2-8249-BFD8-82EA-EEF634234330}"/>
              </a:ext>
            </a:extLst>
          </p:cNvPr>
          <p:cNvGrpSpPr/>
          <p:nvPr/>
        </p:nvGrpSpPr>
        <p:grpSpPr>
          <a:xfrm>
            <a:off x="7430040" y="-1843126"/>
            <a:ext cx="4436220" cy="5482431"/>
            <a:chOff x="7430040" y="-1843126"/>
            <a:chExt cx="4436220" cy="5482431"/>
          </a:xfrm>
        </p:grpSpPr>
        <p:sp>
          <p:nvSpPr>
            <p:cNvPr id="8" name="Figura a mano libera 5">
              <a:extLst>
                <a:ext uri="{FF2B5EF4-FFF2-40B4-BE49-F238E27FC236}">
                  <a16:creationId xmlns:a16="http://schemas.microsoft.com/office/drawing/2014/main" id="{53BF7CA7-0045-902E-E83D-07EABB1AD6FC}"/>
                </a:ext>
              </a:extLst>
            </p:cNvPr>
            <p:cNvSpPr/>
            <p:nvPr/>
          </p:nvSpPr>
          <p:spPr>
            <a:xfrm rot="8650780" flipH="1" flipV="1">
              <a:off x="7430040" y="-1843126"/>
              <a:ext cx="4436220" cy="54824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igura a mano libera 6">
              <a:extLst>
                <a:ext uri="{FF2B5EF4-FFF2-40B4-BE49-F238E27FC236}">
                  <a16:creationId xmlns:a16="http://schemas.microsoft.com/office/drawing/2014/main" id="{A05897E5-1148-14A6-00EC-D0E076668C8B}"/>
                </a:ext>
              </a:extLst>
            </p:cNvPr>
            <p:cNvSpPr/>
            <p:nvPr/>
          </p:nvSpPr>
          <p:spPr>
            <a:xfrm rot="8650780" flipH="1" flipV="1">
              <a:off x="8241137" y="-711321"/>
              <a:ext cx="1944544" cy="3896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igura a mano libera 7">
              <a:extLst>
                <a:ext uri="{FF2B5EF4-FFF2-40B4-BE49-F238E27FC236}">
                  <a16:creationId xmlns:a16="http://schemas.microsoft.com/office/drawing/2014/main" id="{4543BA5A-E44C-17A5-B790-462A98C8C1F8}"/>
                </a:ext>
              </a:extLst>
            </p:cNvPr>
            <p:cNvSpPr/>
            <p:nvPr/>
          </p:nvSpPr>
          <p:spPr>
            <a:xfrm rot="8650780" flipH="1" flipV="1">
              <a:off x="8959472" y="336787"/>
              <a:ext cx="713497" cy="16746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81526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6">
            <a:extLst>
              <a:ext uri="{FF2B5EF4-FFF2-40B4-BE49-F238E27FC236}">
                <a16:creationId xmlns:a16="http://schemas.microsoft.com/office/drawing/2014/main" id="{A4DDEF1F-5E2D-C754-31AB-B76B253A1F50}"/>
              </a:ext>
            </a:extLst>
          </p:cNvPr>
          <p:cNvSpPr/>
          <p:nvPr/>
        </p:nvSpPr>
        <p:spPr>
          <a:xfrm rot="10799991">
            <a:off x="515941" y="-16734"/>
            <a:ext cx="1258616" cy="110505"/>
          </a:xfrm>
          <a:prstGeom prst="rect">
            <a:avLst/>
          </a:pr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Immagine 7">
            <a:extLst>
              <a:ext uri="{FF2B5EF4-FFF2-40B4-BE49-F238E27FC236}">
                <a16:creationId xmlns:a16="http://schemas.microsoft.com/office/drawing/2014/main" id="{DBD5A5BE-FFB3-D6CD-B68C-A3B9BC881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49" y="6261436"/>
            <a:ext cx="1073020" cy="4140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vale 8">
            <a:extLst>
              <a:ext uri="{FF2B5EF4-FFF2-40B4-BE49-F238E27FC236}">
                <a16:creationId xmlns:a16="http://schemas.microsoft.com/office/drawing/2014/main" id="{17F17098-B45C-C9D4-2511-28D0FDC06385}"/>
              </a:ext>
            </a:extLst>
          </p:cNvPr>
          <p:cNvSpPr/>
          <p:nvPr/>
        </p:nvSpPr>
        <p:spPr>
          <a:xfrm>
            <a:off x="11371670" y="6409395"/>
            <a:ext cx="280053" cy="28005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66666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27813837-D07C-803F-7E40-9BD6738FB7E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363696" y="6455737"/>
            <a:ext cx="294464" cy="187369"/>
          </a:xfrm>
        </p:spPr>
        <p:txBody>
          <a:bodyPr lIns="0" tIns="0" rIns="0" bIns="0" anchorCtr="1"/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pPr lvl="0"/>
            <a:fld id="{5DA2BD80-8D6B-40AF-AAB3-1EF85F9639BF}" type="slidenum">
              <a:t>‹N›</a:t>
            </a:fld>
            <a:endParaRPr lang="it-IT"/>
          </a:p>
        </p:txBody>
      </p:sp>
      <p:grpSp>
        <p:nvGrpSpPr>
          <p:cNvPr id="6" name="Gruppo 10">
            <a:extLst>
              <a:ext uri="{FF2B5EF4-FFF2-40B4-BE49-F238E27FC236}">
                <a16:creationId xmlns:a16="http://schemas.microsoft.com/office/drawing/2014/main" id="{8C66F22E-91C7-74A9-8161-816F3156AF17}"/>
              </a:ext>
            </a:extLst>
          </p:cNvPr>
          <p:cNvGrpSpPr/>
          <p:nvPr/>
        </p:nvGrpSpPr>
        <p:grpSpPr>
          <a:xfrm>
            <a:off x="7430040" y="-1843126"/>
            <a:ext cx="4436220" cy="5482431"/>
            <a:chOff x="7430040" y="-1843126"/>
            <a:chExt cx="4436220" cy="5482431"/>
          </a:xfrm>
        </p:grpSpPr>
        <p:sp>
          <p:nvSpPr>
            <p:cNvPr id="7" name="Figura a mano libera 5">
              <a:extLst>
                <a:ext uri="{FF2B5EF4-FFF2-40B4-BE49-F238E27FC236}">
                  <a16:creationId xmlns:a16="http://schemas.microsoft.com/office/drawing/2014/main" id="{23646C8C-55D2-A35A-874D-7629B97DE4D4}"/>
                </a:ext>
              </a:extLst>
            </p:cNvPr>
            <p:cNvSpPr/>
            <p:nvPr/>
          </p:nvSpPr>
          <p:spPr>
            <a:xfrm rot="8650780" flipH="1" flipV="1">
              <a:off x="7430040" y="-1843126"/>
              <a:ext cx="4436220" cy="54824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447"/>
                <a:gd name="f7" fmla="val 553"/>
                <a:gd name="f8" fmla="val 264"/>
                <a:gd name="f9" fmla="val 5"/>
                <a:gd name="f10" fmla="val 176"/>
                <a:gd name="f11" fmla="val 49"/>
                <a:gd name="f12" fmla="val 96"/>
                <a:gd name="f13" fmla="val 141"/>
                <a:gd name="f14" fmla="val 48"/>
                <a:gd name="f15" fmla="val 235"/>
                <a:gd name="f16" fmla="val 327"/>
                <a:gd name="f17" fmla="val 9"/>
                <a:gd name="f18" fmla="val 414"/>
                <a:gd name="f19" fmla="val 67"/>
                <a:gd name="f20" fmla="val 425"/>
                <a:gd name="f21" fmla="val 75"/>
                <a:gd name="f22" fmla="val 439"/>
                <a:gd name="f23" fmla="val 82"/>
                <a:gd name="f24" fmla="val 438"/>
                <a:gd name="f25" fmla="val 98"/>
                <a:gd name="f26" fmla="val 437"/>
                <a:gd name="f27" fmla="val 120"/>
                <a:gd name="f28" fmla="val 413"/>
                <a:gd name="f29" fmla="val 127"/>
                <a:gd name="f30" fmla="val 391"/>
                <a:gd name="f31" fmla="val 111"/>
                <a:gd name="f32" fmla="val 294"/>
                <a:gd name="f33" fmla="val 40"/>
                <a:gd name="f34" fmla="val 166"/>
                <a:gd name="f35" fmla="val 56"/>
                <a:gd name="f36" fmla="val 94"/>
                <a:gd name="f37" fmla="val 149"/>
                <a:gd name="f38" fmla="val 30"/>
                <a:gd name="f39" fmla="val 231"/>
                <a:gd name="f40" fmla="val 36"/>
                <a:gd name="f41" fmla="val 349"/>
                <a:gd name="f42" fmla="val 107"/>
                <a:gd name="f43" fmla="val 424"/>
                <a:gd name="f44" fmla="val 502"/>
                <a:gd name="f45" fmla="val 296"/>
                <a:gd name="f46" fmla="val 514"/>
                <a:gd name="f47" fmla="val 383"/>
                <a:gd name="f48" fmla="val 453"/>
                <a:gd name="f49" fmla="val 386"/>
                <a:gd name="f50" fmla="val 451"/>
                <a:gd name="f51" fmla="val 390"/>
                <a:gd name="f52" fmla="val 449"/>
                <a:gd name="f53" fmla="val 393"/>
                <a:gd name="f54" fmla="val 446"/>
                <a:gd name="f55" fmla="val 407"/>
                <a:gd name="f56" fmla="val 433"/>
                <a:gd name="f57" fmla="val 420"/>
                <a:gd name="f58" fmla="val 467"/>
                <a:gd name="f59" fmla="val 477"/>
                <a:gd name="f60" fmla="val 421"/>
                <a:gd name="f61" fmla="val 485"/>
                <a:gd name="f62" fmla="val 353"/>
                <a:gd name="f63" fmla="val 537"/>
                <a:gd name="f64" fmla="val 277"/>
                <a:gd name="f65" fmla="val 194"/>
                <a:gd name="f66" fmla="val 531"/>
                <a:gd name="f67" fmla="val 79"/>
                <a:gd name="f68" fmla="val 501"/>
                <a:gd name="f69" fmla="val 1"/>
                <a:gd name="f70" fmla="val 397"/>
                <a:gd name="f71" fmla="+- 0 0 -90"/>
                <a:gd name="f72" fmla="*/ f3 1 447"/>
                <a:gd name="f73" fmla="*/ f4 1 553"/>
                <a:gd name="f74" fmla="+- f7 0 f5"/>
                <a:gd name="f75" fmla="+- f6 0 f5"/>
                <a:gd name="f76" fmla="*/ f71 f0 1"/>
                <a:gd name="f77" fmla="*/ f75 1 447"/>
                <a:gd name="f78" fmla="*/ f74 1 553"/>
                <a:gd name="f79" fmla="*/ 0 f75 1"/>
                <a:gd name="f80" fmla="*/ 264 f74 1"/>
                <a:gd name="f81" fmla="*/ 141 f75 1"/>
                <a:gd name="f82" fmla="*/ 48 f74 1"/>
                <a:gd name="f83" fmla="*/ 414 f75 1"/>
                <a:gd name="f84" fmla="*/ 67 f74 1"/>
                <a:gd name="f85" fmla="*/ 438 f75 1"/>
                <a:gd name="f86" fmla="*/ 98 f74 1"/>
                <a:gd name="f87" fmla="*/ 391 f75 1"/>
                <a:gd name="f88" fmla="*/ 111 f74 1"/>
                <a:gd name="f89" fmla="*/ 94 f75 1"/>
                <a:gd name="f90" fmla="*/ 149 f74 1"/>
                <a:gd name="f91" fmla="*/ 107 f75 1"/>
                <a:gd name="f92" fmla="*/ 424 f74 1"/>
                <a:gd name="f93" fmla="*/ 383 f75 1"/>
                <a:gd name="f94" fmla="*/ 453 f74 1"/>
                <a:gd name="f95" fmla="*/ 393 f75 1"/>
                <a:gd name="f96" fmla="*/ 446 f74 1"/>
                <a:gd name="f97" fmla="*/ 433 f75 1"/>
                <a:gd name="f98" fmla="*/ 449 f74 1"/>
                <a:gd name="f99" fmla="*/ 421 f75 1"/>
                <a:gd name="f100" fmla="*/ 485 f74 1"/>
                <a:gd name="f101" fmla="*/ 194 f75 1"/>
                <a:gd name="f102" fmla="*/ 531 f74 1"/>
                <a:gd name="f103" fmla="*/ f76 1 f2"/>
                <a:gd name="f104" fmla="*/ f79 1 447"/>
                <a:gd name="f105" fmla="*/ f80 1 553"/>
                <a:gd name="f106" fmla="*/ f81 1 447"/>
                <a:gd name="f107" fmla="*/ f82 1 553"/>
                <a:gd name="f108" fmla="*/ f83 1 447"/>
                <a:gd name="f109" fmla="*/ f84 1 553"/>
                <a:gd name="f110" fmla="*/ f85 1 447"/>
                <a:gd name="f111" fmla="*/ f86 1 553"/>
                <a:gd name="f112" fmla="*/ f87 1 447"/>
                <a:gd name="f113" fmla="*/ f88 1 553"/>
                <a:gd name="f114" fmla="*/ f89 1 447"/>
                <a:gd name="f115" fmla="*/ f90 1 553"/>
                <a:gd name="f116" fmla="*/ f91 1 447"/>
                <a:gd name="f117" fmla="*/ f92 1 553"/>
                <a:gd name="f118" fmla="*/ f93 1 447"/>
                <a:gd name="f119" fmla="*/ f94 1 553"/>
                <a:gd name="f120" fmla="*/ f95 1 447"/>
                <a:gd name="f121" fmla="*/ f96 1 553"/>
                <a:gd name="f122" fmla="*/ f97 1 447"/>
                <a:gd name="f123" fmla="*/ f98 1 553"/>
                <a:gd name="f124" fmla="*/ f99 1 447"/>
                <a:gd name="f125" fmla="*/ f100 1 553"/>
                <a:gd name="f126" fmla="*/ f101 1 447"/>
                <a:gd name="f127" fmla="*/ f102 1 553"/>
                <a:gd name="f128" fmla="*/ 0 1 f77"/>
                <a:gd name="f129" fmla="*/ f6 1 f77"/>
                <a:gd name="f130" fmla="*/ 0 1 f78"/>
                <a:gd name="f131" fmla="*/ f7 1 f78"/>
                <a:gd name="f132" fmla="+- f103 0 f1"/>
                <a:gd name="f133" fmla="*/ f104 1 f77"/>
                <a:gd name="f134" fmla="*/ f105 1 f78"/>
                <a:gd name="f135" fmla="*/ f106 1 f77"/>
                <a:gd name="f136" fmla="*/ f107 1 f78"/>
                <a:gd name="f137" fmla="*/ f108 1 f77"/>
                <a:gd name="f138" fmla="*/ f109 1 f78"/>
                <a:gd name="f139" fmla="*/ f110 1 f77"/>
                <a:gd name="f140" fmla="*/ f111 1 f78"/>
                <a:gd name="f141" fmla="*/ f112 1 f77"/>
                <a:gd name="f142" fmla="*/ f113 1 f78"/>
                <a:gd name="f143" fmla="*/ f114 1 f77"/>
                <a:gd name="f144" fmla="*/ f115 1 f78"/>
                <a:gd name="f145" fmla="*/ f116 1 f77"/>
                <a:gd name="f146" fmla="*/ f117 1 f78"/>
                <a:gd name="f147" fmla="*/ f118 1 f77"/>
                <a:gd name="f148" fmla="*/ f119 1 f78"/>
                <a:gd name="f149" fmla="*/ f120 1 f77"/>
                <a:gd name="f150" fmla="*/ f121 1 f78"/>
                <a:gd name="f151" fmla="*/ f122 1 f77"/>
                <a:gd name="f152" fmla="*/ f123 1 f78"/>
                <a:gd name="f153" fmla="*/ f124 1 f77"/>
                <a:gd name="f154" fmla="*/ f125 1 f78"/>
                <a:gd name="f155" fmla="*/ f126 1 f77"/>
                <a:gd name="f156" fmla="*/ f127 1 f78"/>
                <a:gd name="f157" fmla="*/ f128 f72 1"/>
                <a:gd name="f158" fmla="*/ f129 f72 1"/>
                <a:gd name="f159" fmla="*/ f131 f73 1"/>
                <a:gd name="f160" fmla="*/ f130 f73 1"/>
                <a:gd name="f161" fmla="*/ f133 f72 1"/>
                <a:gd name="f162" fmla="*/ f134 f73 1"/>
                <a:gd name="f163" fmla="*/ f135 f72 1"/>
                <a:gd name="f164" fmla="*/ f136 f73 1"/>
                <a:gd name="f165" fmla="*/ f137 f72 1"/>
                <a:gd name="f166" fmla="*/ f138 f73 1"/>
                <a:gd name="f167" fmla="*/ f139 f72 1"/>
                <a:gd name="f168" fmla="*/ f140 f73 1"/>
                <a:gd name="f169" fmla="*/ f141 f72 1"/>
                <a:gd name="f170" fmla="*/ f142 f73 1"/>
                <a:gd name="f171" fmla="*/ f143 f72 1"/>
                <a:gd name="f172" fmla="*/ f144 f73 1"/>
                <a:gd name="f173" fmla="*/ f145 f72 1"/>
                <a:gd name="f174" fmla="*/ f146 f73 1"/>
                <a:gd name="f175" fmla="*/ f147 f72 1"/>
                <a:gd name="f176" fmla="*/ f148 f73 1"/>
                <a:gd name="f177" fmla="*/ f149 f72 1"/>
                <a:gd name="f178" fmla="*/ f150 f73 1"/>
                <a:gd name="f179" fmla="*/ f151 f72 1"/>
                <a:gd name="f180" fmla="*/ f152 f73 1"/>
                <a:gd name="f181" fmla="*/ f153 f72 1"/>
                <a:gd name="f182" fmla="*/ f154 f73 1"/>
                <a:gd name="f183" fmla="*/ f155 f72 1"/>
                <a:gd name="f184" fmla="*/ f156 f7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32">
                  <a:pos x="f161" y="f162"/>
                </a:cxn>
                <a:cxn ang="f132">
                  <a:pos x="f163" y="f164"/>
                </a:cxn>
                <a:cxn ang="f132">
                  <a:pos x="f165" y="f166"/>
                </a:cxn>
                <a:cxn ang="f132">
                  <a:pos x="f167" y="f168"/>
                </a:cxn>
                <a:cxn ang="f132">
                  <a:pos x="f169" y="f170"/>
                </a:cxn>
                <a:cxn ang="f132">
                  <a:pos x="f171" y="f172"/>
                </a:cxn>
                <a:cxn ang="f132">
                  <a:pos x="f173" y="f174"/>
                </a:cxn>
                <a:cxn ang="f132">
                  <a:pos x="f175" y="f176"/>
                </a:cxn>
                <a:cxn ang="f132">
                  <a:pos x="f177" y="f178"/>
                </a:cxn>
                <a:cxn ang="f132">
                  <a:pos x="f179" y="f180"/>
                </a:cxn>
                <a:cxn ang="f132">
                  <a:pos x="f181" y="f182"/>
                </a:cxn>
                <a:cxn ang="f132">
                  <a:pos x="f183" y="f184"/>
                </a:cxn>
                <a:cxn ang="f132">
                  <a:pos x="f161" y="f162"/>
                </a:cxn>
              </a:cxnLst>
              <a:rect l="f157" t="f160" r="f158" b="f159"/>
              <a:pathLst>
                <a:path w="447" h="553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5"/>
                    <a:pt x="f16" y="f17"/>
                    <a:pt x="f18" y="f19"/>
                  </a:cubicBezTo>
                  <a:cubicBezTo>
                    <a:pt x="f20" y="f21"/>
                    <a:pt x="f22" y="f23"/>
                    <a:pt x="f24" y="f25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33"/>
                    <a:pt x="f34" y="f35"/>
                    <a:pt x="f36" y="f37"/>
                  </a:cubicBezTo>
                  <a:cubicBezTo>
                    <a:pt x="f38" y="f39"/>
                    <a:pt x="f40" y="f41"/>
                    <a:pt x="f42" y="f43"/>
                  </a:cubicBezTo>
                  <a:cubicBezTo>
                    <a:pt x="f2" y="f44"/>
                    <a:pt x="f45" y="f46"/>
                    <a:pt x="f47" y="f48"/>
                  </a:cubicBezTo>
                  <a:cubicBezTo>
                    <a:pt x="f49" y="f50"/>
                    <a:pt x="f51" y="f52"/>
                    <a:pt x="f53" y="f54"/>
                  </a:cubicBezTo>
                  <a:cubicBezTo>
                    <a:pt x="f55" y="f56"/>
                    <a:pt x="f57" y="f56"/>
                    <a:pt x="f56" y="f52"/>
                  </a:cubicBezTo>
                  <a:cubicBezTo>
                    <a:pt x="f6" y="f58"/>
                    <a:pt x="f56" y="f59"/>
                    <a:pt x="f60" y="f61"/>
                  </a:cubicBezTo>
                  <a:cubicBezTo>
                    <a:pt x="f62" y="f63"/>
                    <a:pt x="f64" y="f7"/>
                    <a:pt x="f65" y="f66"/>
                  </a:cubicBezTo>
                  <a:cubicBezTo>
                    <a:pt x="f67" y="f68"/>
                    <a:pt x="f69" y="f70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igura a mano libera 6">
              <a:extLst>
                <a:ext uri="{FF2B5EF4-FFF2-40B4-BE49-F238E27FC236}">
                  <a16:creationId xmlns:a16="http://schemas.microsoft.com/office/drawing/2014/main" id="{33908805-A510-D5FD-25C1-D6F35E893CD4}"/>
                </a:ext>
              </a:extLst>
            </p:cNvPr>
            <p:cNvSpPr/>
            <p:nvPr/>
          </p:nvSpPr>
          <p:spPr>
            <a:xfrm rot="8650780" flipH="1" flipV="1">
              <a:off x="8241137" y="-711321"/>
              <a:ext cx="1944544" cy="389648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6"/>
                <a:gd name="f7" fmla="val 393"/>
                <a:gd name="f8" fmla="val 198"/>
                <a:gd name="f9" fmla="val 103"/>
                <a:gd name="f10" fmla="val 64"/>
                <a:gd name="f11" fmla="val 26"/>
                <a:gd name="f12" fmla="val 157"/>
                <a:gd name="f13" fmla="val 8"/>
                <a:gd name="f14" fmla="val 171"/>
                <a:gd name="f15" fmla="val 6"/>
                <a:gd name="f16" fmla="val 188"/>
                <a:gd name="f17" fmla="val 192"/>
                <a:gd name="f18" fmla="val 22"/>
                <a:gd name="f19" fmla="val 41"/>
                <a:gd name="f20" fmla="val 190"/>
                <a:gd name="f21" fmla="val 52"/>
                <a:gd name="f22" fmla="val 167"/>
                <a:gd name="f23" fmla="val 56"/>
                <a:gd name="f24" fmla="val 95"/>
                <a:gd name="f25" fmla="val 70"/>
                <a:gd name="f26" fmla="val 47"/>
                <a:gd name="f27" fmla="val 129"/>
                <a:gd name="f28" fmla="val 48"/>
                <a:gd name="f29" fmla="val 267"/>
                <a:gd name="f30" fmla="val 97"/>
                <a:gd name="f31" fmla="val 325"/>
                <a:gd name="f32" fmla="val 170"/>
                <a:gd name="f33" fmla="val 339"/>
                <a:gd name="f34" fmla="val 191"/>
                <a:gd name="f35" fmla="val 343"/>
                <a:gd name="f36" fmla="val 195"/>
                <a:gd name="f37" fmla="val 354"/>
                <a:gd name="f38" fmla="val 193"/>
                <a:gd name="f39" fmla="val 372"/>
                <a:gd name="f40" fmla="val 174"/>
                <a:gd name="f41" fmla="val 389"/>
                <a:gd name="f42" fmla="val 160"/>
                <a:gd name="f43" fmla="val 387"/>
                <a:gd name="f44" fmla="val 375"/>
                <a:gd name="f45" fmla="val 293"/>
                <a:gd name="f46" fmla="+- 0 0 -90"/>
                <a:gd name="f47" fmla="*/ f3 1 196"/>
                <a:gd name="f48" fmla="*/ f4 1 393"/>
                <a:gd name="f49" fmla="+- f7 0 f5"/>
                <a:gd name="f50" fmla="+- f6 0 f5"/>
                <a:gd name="f51" fmla="*/ f46 f0 1"/>
                <a:gd name="f52" fmla="*/ f50 1 196"/>
                <a:gd name="f53" fmla="*/ f49 1 393"/>
                <a:gd name="f54" fmla="*/ 0 f50 1"/>
                <a:gd name="f55" fmla="*/ 198 f49 1"/>
                <a:gd name="f56" fmla="*/ 157 f50 1"/>
                <a:gd name="f57" fmla="*/ 8 f49 1"/>
                <a:gd name="f58" fmla="*/ 192 f50 1"/>
                <a:gd name="f59" fmla="*/ 22 f49 1"/>
                <a:gd name="f60" fmla="*/ 167 f50 1"/>
                <a:gd name="f61" fmla="*/ 56 f49 1"/>
                <a:gd name="f62" fmla="*/ 48 f50 1"/>
                <a:gd name="f63" fmla="*/ 170 f50 1"/>
                <a:gd name="f64" fmla="*/ 339 f49 1"/>
                <a:gd name="f65" fmla="*/ 193 f50 1"/>
                <a:gd name="f66" fmla="*/ 372 f49 1"/>
                <a:gd name="f67" fmla="*/ 160 f50 1"/>
                <a:gd name="f68" fmla="*/ 387 f49 1"/>
                <a:gd name="f69" fmla="*/ f51 1 f2"/>
                <a:gd name="f70" fmla="*/ f54 1 196"/>
                <a:gd name="f71" fmla="*/ f55 1 393"/>
                <a:gd name="f72" fmla="*/ f56 1 196"/>
                <a:gd name="f73" fmla="*/ f57 1 393"/>
                <a:gd name="f74" fmla="*/ f58 1 196"/>
                <a:gd name="f75" fmla="*/ f59 1 393"/>
                <a:gd name="f76" fmla="*/ f60 1 196"/>
                <a:gd name="f77" fmla="*/ f61 1 393"/>
                <a:gd name="f78" fmla="*/ f62 1 196"/>
                <a:gd name="f79" fmla="*/ f63 1 196"/>
                <a:gd name="f80" fmla="*/ f64 1 393"/>
                <a:gd name="f81" fmla="*/ f65 1 196"/>
                <a:gd name="f82" fmla="*/ f66 1 393"/>
                <a:gd name="f83" fmla="*/ f67 1 196"/>
                <a:gd name="f84" fmla="*/ f68 1 393"/>
                <a:gd name="f85" fmla="*/ 0 1 f52"/>
                <a:gd name="f86" fmla="*/ f6 1 f52"/>
                <a:gd name="f87" fmla="*/ 0 1 f53"/>
                <a:gd name="f88" fmla="*/ f7 1 f53"/>
                <a:gd name="f89" fmla="+- f69 0 f1"/>
                <a:gd name="f90" fmla="*/ f70 1 f52"/>
                <a:gd name="f91" fmla="*/ f71 1 f53"/>
                <a:gd name="f92" fmla="*/ f72 1 f52"/>
                <a:gd name="f93" fmla="*/ f73 1 f53"/>
                <a:gd name="f94" fmla="*/ f74 1 f52"/>
                <a:gd name="f95" fmla="*/ f75 1 f53"/>
                <a:gd name="f96" fmla="*/ f76 1 f52"/>
                <a:gd name="f97" fmla="*/ f77 1 f53"/>
                <a:gd name="f98" fmla="*/ f78 1 f52"/>
                <a:gd name="f99" fmla="*/ f79 1 f52"/>
                <a:gd name="f100" fmla="*/ f80 1 f53"/>
                <a:gd name="f101" fmla="*/ f81 1 f52"/>
                <a:gd name="f102" fmla="*/ f82 1 f53"/>
                <a:gd name="f103" fmla="*/ f83 1 f52"/>
                <a:gd name="f104" fmla="*/ f84 1 f53"/>
                <a:gd name="f105" fmla="*/ f85 f47 1"/>
                <a:gd name="f106" fmla="*/ f86 f47 1"/>
                <a:gd name="f107" fmla="*/ f88 f48 1"/>
                <a:gd name="f108" fmla="*/ f87 f48 1"/>
                <a:gd name="f109" fmla="*/ f90 f47 1"/>
                <a:gd name="f110" fmla="*/ f91 f48 1"/>
                <a:gd name="f111" fmla="*/ f92 f47 1"/>
                <a:gd name="f112" fmla="*/ f93 f48 1"/>
                <a:gd name="f113" fmla="*/ f94 f47 1"/>
                <a:gd name="f114" fmla="*/ f95 f48 1"/>
                <a:gd name="f115" fmla="*/ f96 f47 1"/>
                <a:gd name="f116" fmla="*/ f97 f48 1"/>
                <a:gd name="f117" fmla="*/ f98 f47 1"/>
                <a:gd name="f118" fmla="*/ f99 f47 1"/>
                <a:gd name="f119" fmla="*/ f100 f48 1"/>
                <a:gd name="f120" fmla="*/ f101 f47 1"/>
                <a:gd name="f121" fmla="*/ f102 f48 1"/>
                <a:gd name="f122" fmla="*/ f103 f47 1"/>
                <a:gd name="f123" fmla="*/ f104 f4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89">
                  <a:pos x="f109" y="f110"/>
                </a:cxn>
                <a:cxn ang="f89">
                  <a:pos x="f111" y="f112"/>
                </a:cxn>
                <a:cxn ang="f89">
                  <a:pos x="f113" y="f114"/>
                </a:cxn>
                <a:cxn ang="f89">
                  <a:pos x="f115" y="f116"/>
                </a:cxn>
                <a:cxn ang="f89">
                  <a:pos x="f117" y="f110"/>
                </a:cxn>
                <a:cxn ang="f89">
                  <a:pos x="f118" y="f119"/>
                </a:cxn>
                <a:cxn ang="f89">
                  <a:pos x="f120" y="f121"/>
                </a:cxn>
                <a:cxn ang="f89">
                  <a:pos x="f122" y="f123"/>
                </a:cxn>
                <a:cxn ang="f89">
                  <a:pos x="f109" y="f110"/>
                </a:cxn>
              </a:cxnLst>
              <a:rect l="f105" t="f108" r="f106" b="f107"/>
              <a:pathLst>
                <a:path w="196" h="393">
                  <a:moveTo>
                    <a:pt x="f5" y="f8"/>
                  </a:moveTo>
                  <a:cubicBezTo>
                    <a:pt x="f5" y="f9"/>
                    <a:pt x="f10" y="f11"/>
                    <a:pt x="f12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6" y="f19"/>
                    <a:pt x="f20" y="f21"/>
                    <a:pt x="f22" y="f23"/>
                  </a:cubicBezTo>
                  <a:cubicBezTo>
                    <a:pt x="f24" y="f25"/>
                    <a:pt x="f26" y="f27"/>
                    <a:pt x="f28" y="f8"/>
                  </a:cubicBezTo>
                  <a:cubicBezTo>
                    <a:pt x="f28" y="f29"/>
                    <a:pt x="f30" y="f31"/>
                    <a:pt x="f32" y="f33"/>
                  </a:cubicBezTo>
                  <a:cubicBezTo>
                    <a:pt x="f34" y="f35"/>
                    <a:pt x="f36" y="f37"/>
                    <a:pt x="f38" y="f39"/>
                  </a:cubicBezTo>
                  <a:cubicBezTo>
                    <a:pt x="f20" y="f7"/>
                    <a:pt x="f40" y="f41"/>
                    <a:pt x="f42" y="f43"/>
                  </a:cubicBezTo>
                  <a:cubicBezTo>
                    <a:pt x="f25" y="f44"/>
                    <a:pt x="f5" y="f45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igura a mano libera 7">
              <a:extLst>
                <a:ext uri="{FF2B5EF4-FFF2-40B4-BE49-F238E27FC236}">
                  <a16:creationId xmlns:a16="http://schemas.microsoft.com/office/drawing/2014/main" id="{D58BC833-5395-4107-0A6A-40B794B6779D}"/>
                </a:ext>
              </a:extLst>
            </p:cNvPr>
            <p:cNvSpPr/>
            <p:nvPr/>
          </p:nvSpPr>
          <p:spPr>
            <a:xfrm rot="8650780" flipH="1" flipV="1">
              <a:off x="8959472" y="336787"/>
              <a:ext cx="713497" cy="16746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2"/>
                <a:gd name="f7" fmla="val 169"/>
                <a:gd name="f8" fmla="val 84"/>
                <a:gd name="f9" fmla="val 2"/>
                <a:gd name="f10" fmla="val 62"/>
                <a:gd name="f11" fmla="val 6"/>
                <a:gd name="f12" fmla="val 39"/>
                <a:gd name="f13" fmla="val 20"/>
                <a:gd name="f14" fmla="val 25"/>
                <a:gd name="f15" fmla="val 13"/>
                <a:gd name="f16" fmla="val 31"/>
                <a:gd name="f17" fmla="val 42"/>
                <a:gd name="f18" fmla="val 9"/>
                <a:gd name="f19" fmla="val 53"/>
                <a:gd name="f20" fmla="val 18"/>
                <a:gd name="f21" fmla="val 44"/>
                <a:gd name="f22" fmla="val 47"/>
                <a:gd name="f23" fmla="val 97"/>
                <a:gd name="f24" fmla="val 125"/>
                <a:gd name="f25" fmla="val 143"/>
                <a:gd name="f26" fmla="val 151"/>
                <a:gd name="f27" fmla="val 43"/>
                <a:gd name="f28" fmla="val 159"/>
                <a:gd name="f29" fmla="val 156"/>
                <a:gd name="f30" fmla="val 148"/>
                <a:gd name="f31" fmla="val 129"/>
                <a:gd name="f32" fmla="val 107"/>
                <a:gd name="f33" fmla="+- 0 0 -90"/>
                <a:gd name="f34" fmla="*/ f3 1 72"/>
                <a:gd name="f35" fmla="*/ f4 1 169"/>
                <a:gd name="f36" fmla="+- f7 0 f5"/>
                <a:gd name="f37" fmla="+- f6 0 f5"/>
                <a:gd name="f38" fmla="*/ f33 f0 1"/>
                <a:gd name="f39" fmla="*/ f37 1 72"/>
                <a:gd name="f40" fmla="*/ f36 1 169"/>
                <a:gd name="f41" fmla="*/ 0 f37 1"/>
                <a:gd name="f42" fmla="*/ 84 f36 1"/>
                <a:gd name="f43" fmla="*/ 20 f37 1"/>
                <a:gd name="f44" fmla="*/ 20 f36 1"/>
                <a:gd name="f45" fmla="*/ 42 f37 1"/>
                <a:gd name="f46" fmla="*/ 9 f36 1"/>
                <a:gd name="f47" fmla="*/ 62 f37 1"/>
                <a:gd name="f48" fmla="*/ 44 f36 1"/>
                <a:gd name="f49" fmla="*/ 125 f36 1"/>
                <a:gd name="f50" fmla="*/ 43 f37 1"/>
                <a:gd name="f51" fmla="*/ 159 f36 1"/>
                <a:gd name="f52" fmla="*/ 148 f36 1"/>
                <a:gd name="f53" fmla="*/ f38 1 f2"/>
                <a:gd name="f54" fmla="*/ f41 1 72"/>
                <a:gd name="f55" fmla="*/ f42 1 169"/>
                <a:gd name="f56" fmla="*/ f43 1 72"/>
                <a:gd name="f57" fmla="*/ f44 1 169"/>
                <a:gd name="f58" fmla="*/ f45 1 72"/>
                <a:gd name="f59" fmla="*/ f46 1 169"/>
                <a:gd name="f60" fmla="*/ f47 1 72"/>
                <a:gd name="f61" fmla="*/ f48 1 169"/>
                <a:gd name="f62" fmla="*/ f49 1 169"/>
                <a:gd name="f63" fmla="*/ f50 1 72"/>
                <a:gd name="f64" fmla="*/ f51 1 169"/>
                <a:gd name="f65" fmla="*/ f52 1 169"/>
                <a:gd name="f66" fmla="*/ 0 1 f39"/>
                <a:gd name="f67" fmla="*/ f6 1 f39"/>
                <a:gd name="f68" fmla="*/ 0 1 f40"/>
                <a:gd name="f69" fmla="*/ f7 1 f40"/>
                <a:gd name="f70" fmla="+- f53 0 f1"/>
                <a:gd name="f71" fmla="*/ f54 1 f39"/>
                <a:gd name="f72" fmla="*/ f55 1 f40"/>
                <a:gd name="f73" fmla="*/ f56 1 f39"/>
                <a:gd name="f74" fmla="*/ f57 1 f40"/>
                <a:gd name="f75" fmla="*/ f58 1 f39"/>
                <a:gd name="f76" fmla="*/ f59 1 f40"/>
                <a:gd name="f77" fmla="*/ f60 1 f39"/>
                <a:gd name="f78" fmla="*/ f61 1 f40"/>
                <a:gd name="f79" fmla="*/ f62 1 f40"/>
                <a:gd name="f80" fmla="*/ f63 1 f39"/>
                <a:gd name="f81" fmla="*/ f64 1 f40"/>
                <a:gd name="f82" fmla="*/ f65 1 f40"/>
                <a:gd name="f83" fmla="*/ f66 f34 1"/>
                <a:gd name="f84" fmla="*/ f67 f34 1"/>
                <a:gd name="f85" fmla="*/ f69 f35 1"/>
                <a:gd name="f86" fmla="*/ f68 f35 1"/>
                <a:gd name="f87" fmla="*/ f71 f34 1"/>
                <a:gd name="f88" fmla="*/ f72 f35 1"/>
                <a:gd name="f89" fmla="*/ f73 f34 1"/>
                <a:gd name="f90" fmla="*/ f74 f35 1"/>
                <a:gd name="f91" fmla="*/ f75 f34 1"/>
                <a:gd name="f92" fmla="*/ f76 f35 1"/>
                <a:gd name="f93" fmla="*/ f77 f34 1"/>
                <a:gd name="f94" fmla="*/ f78 f35 1"/>
                <a:gd name="f95" fmla="*/ f79 f35 1"/>
                <a:gd name="f96" fmla="*/ f80 f34 1"/>
                <a:gd name="f97" fmla="*/ f81 f35 1"/>
                <a:gd name="f98" fmla="*/ f82 f3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70">
                  <a:pos x="f87" y="f88"/>
                </a:cxn>
                <a:cxn ang="f70">
                  <a:pos x="f89" y="f90"/>
                </a:cxn>
                <a:cxn ang="f70">
                  <a:pos x="f91" y="f92"/>
                </a:cxn>
                <a:cxn ang="f70">
                  <a:pos x="f93" y="f94"/>
                </a:cxn>
                <a:cxn ang="f70">
                  <a:pos x="f93" y="f95"/>
                </a:cxn>
                <a:cxn ang="f70">
                  <a:pos x="f96" y="f97"/>
                </a:cxn>
                <a:cxn ang="f70">
                  <a:pos x="f89" y="f98"/>
                </a:cxn>
                <a:cxn ang="f70">
                  <a:pos x="f87" y="f88"/>
                </a:cxn>
              </a:cxnLst>
              <a:rect l="f83" t="f86" r="f84" b="f85"/>
              <a:pathLst>
                <a:path w="72" h="169">
                  <a:moveTo>
                    <a:pt x="f5" y="f8"/>
                  </a:moveTo>
                  <a:cubicBezTo>
                    <a:pt x="f9" y="f10"/>
                    <a:pt x="f11" y="f12"/>
                    <a:pt x="f13" y="f13"/>
                  </a:cubicBezTo>
                  <a:cubicBezTo>
                    <a:pt x="f14" y="f15"/>
                    <a:pt x="f16" y="f5"/>
                    <a:pt x="f17" y="f18"/>
                  </a:cubicBezTo>
                  <a:cubicBezTo>
                    <a:pt x="f19" y="f20"/>
                    <a:pt x="f6" y="f14"/>
                    <a:pt x="f10" y="f21"/>
                  </a:cubicBezTo>
                  <a:cubicBezTo>
                    <a:pt x="f22" y="f6"/>
                    <a:pt x="f22" y="f23"/>
                    <a:pt x="f10" y="f24"/>
                  </a:cubicBezTo>
                  <a:cubicBezTo>
                    <a:pt x="f6" y="f25"/>
                    <a:pt x="f19" y="f26"/>
                    <a:pt x="f27" y="f28"/>
                  </a:cubicBezTo>
                  <a:cubicBezTo>
                    <a:pt x="f16" y="f7"/>
                    <a:pt x="f14" y="f29"/>
                    <a:pt x="f13" y="f30"/>
                  </a:cubicBezTo>
                  <a:cubicBezTo>
                    <a:pt x="f11" y="f31"/>
                    <a:pt x="f9" y="f32"/>
                    <a:pt x="f5" y="f8"/>
                  </a:cubicBezTo>
                  <a:close/>
                </a:path>
              </a:pathLst>
            </a:custGeom>
            <a:solidFill>
              <a:srgbClr val="E7E6E6">
                <a:alpha val="53000"/>
              </a:srgbClr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it-IT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608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750D093-2D26-6BD5-3A4B-4D1F363021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8FFE7D-5429-F900-4EB3-E9CBEBD5E0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4CAB8F-95BE-E516-665E-E6B582D58ED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3A16242-50D0-4505-BD61-FFC091D9576C}" type="datetime1">
              <a:rPr lang="it-IT"/>
              <a:pPr lvl="0"/>
              <a:t>13/12/2024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633FF6-B266-642B-7908-FB77EC02A27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C0275A-2688-3755-CAA2-C72CF0E12A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4B7B91D-C352-4E6E-B38C-405AF53F2C9E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1200" cap="none" spc="0" baseline="0">
          <a:solidFill>
            <a:srgbClr val="000000"/>
          </a:solidFill>
          <a:uFillTx/>
          <a:latin typeface="Corbe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it-IT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it-IT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30.png"/><Relationship Id="rId5" Type="http://schemas.openxmlformats.org/officeDocument/2006/relationships/image" Target="../media/image21.png"/><Relationship Id="rId10" Type="http://schemas.openxmlformats.org/officeDocument/2006/relationships/image" Target="../media/image29.png"/><Relationship Id="rId4" Type="http://schemas.openxmlformats.org/officeDocument/2006/relationships/image" Target="../media/image20.svg"/><Relationship Id="rId9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1_FE93BC0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12.jpeg"/><Relationship Id="rId4" Type="http://schemas.openxmlformats.org/officeDocument/2006/relationships/image" Target="../media/image20.sv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4DFA2-35C4-7486-A230-3BC2FE3AD1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16468" y="1761565"/>
            <a:ext cx="5470682" cy="2502538"/>
          </a:xfrm>
        </p:spPr>
        <p:txBody>
          <a:bodyPr>
            <a:normAutofit/>
          </a:bodyPr>
          <a:lstStyle/>
          <a:p>
            <a:pPr lvl="0"/>
            <a:r>
              <a:rPr lang="it-IT" sz="4600" dirty="0"/>
              <a:t>16 DICEMBRE 2024 OPEN DAY </a:t>
            </a:r>
            <a:br>
              <a:rPr lang="it-IT" sz="4600" dirty="0"/>
            </a:br>
            <a:r>
              <a:rPr lang="it-IT" sz="4600" dirty="0"/>
              <a:t>IC ELSA MORANTE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CB51D5B-09AB-F43F-9F99-D3428907D63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3650" y="4279968"/>
            <a:ext cx="5143499" cy="87025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2000" cap="all" dirty="0">
                <a:solidFill>
                  <a:schemeClr val="bg1"/>
                </a:solidFill>
              </a:rPr>
              <a:t>PER UNA SCELTA CONSAPEVOLE DEL FUTURO DEI PROPRI FIGLI</a:t>
            </a:r>
          </a:p>
        </p:txBody>
      </p:sp>
      <p:pic>
        <p:nvPicPr>
          <p:cNvPr id="4" name="Segnaposto immagine 9">
            <a:extLst>
              <a:ext uri="{FF2B5EF4-FFF2-40B4-BE49-F238E27FC236}">
                <a16:creationId xmlns:a16="http://schemas.microsoft.com/office/drawing/2014/main" id="{799C43FB-40AF-BD02-9B5C-02B9E6EC8797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2778" r="12224" b="3"/>
          <a:stretch>
            <a:fillRect/>
          </a:stretch>
        </p:blipFill>
        <p:spPr>
          <a:xfrm>
            <a:off x="710808" y="728548"/>
            <a:ext cx="5305659" cy="5305659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09D4C0-B2F5-C823-BFD4-06C0B1FFD4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214896"/>
            <a:ext cx="7041306" cy="1062576"/>
          </a:xfrm>
        </p:spPr>
        <p:txBody>
          <a:bodyPr/>
          <a:lstStyle/>
          <a:p>
            <a:pPr lvl="0"/>
            <a:br>
              <a:rPr lang="it-IT" dirty="0"/>
            </a:b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criteri per l’ammissione alla primaria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99F8CA-12E9-15F6-FD08-455002D43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2729" y="1464842"/>
            <a:ext cx="10004612" cy="5178264"/>
          </a:xfrm>
          <a:solidFill>
            <a:schemeClr val="tx2">
              <a:lumMod val="10000"/>
              <a:lumOff val="90000"/>
            </a:schemeClr>
          </a:solidFill>
        </p:spPr>
        <p:txBody>
          <a:bodyPr lIns="0" tIns="0" rIns="0" bIns="0">
            <a:noAutofit/>
          </a:bodyPr>
          <a:lstStyle/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Priorità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assoluta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bambini con fratelli/sorelle ancora frequentanti lo stesso Plesso per il quale si chiede l’iscrizione, </a:t>
            </a:r>
            <a:r>
              <a:rPr lang="it-IT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purché non anticipatari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bambini secondo il criterio della viciniorità della residenza alla sede del Plesso prescelto ( pt.18);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bambini che hanno frequentato la Scuola dell’Infanzia nel Plesso corrispondente al Plesso della Primaria per la quale si chiede l’iscrizione ( pt.6 );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bambini i cui genitori lavorano entrambi o se il nucleo familiare è composto da un solo genitore, se lo stesso lavora ( pt.3);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bambini per i quali almeno 1 genitore lavora in vicinanza al Plesso richiesto ( pt.2).</a:t>
            </a:r>
          </a:p>
          <a:p>
            <a:pPr marR="335280">
              <a:lnSpc>
                <a:spcPct val="112000"/>
              </a:lnSpc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All’interno dei punti su richiamati, sono richiamati criteri aggiuntivi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: 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Bambini diversamente abili ai sensi della L.104/92 con presentazione di relativa certificazione (pt.2);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prescindere dal punteggio, precedenza ai bambini che compiono 6 anni entro il 31 dicembre 2025, rispetto ai bambini che compiono i 6 anni tra il 1 gennaio ed il 30 aprile 2026.</a:t>
            </a:r>
          </a:p>
          <a:p>
            <a:pPr marL="0" lvl="0" indent="0">
              <a:buNone/>
            </a:pPr>
            <a:endParaRPr lang="it-IT" sz="18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68BDEE6-2517-4F92-C8ED-C0281B97B977}"/>
              </a:ext>
            </a:extLst>
          </p:cNvPr>
          <p:cNvSpPr txBox="1"/>
          <p:nvPr/>
        </p:nvSpPr>
        <p:spPr>
          <a:xfrm>
            <a:off x="11363696" y="6455737"/>
            <a:ext cx="294464" cy="187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00EBB44-30FA-4216-8C0E-6D4D5CD2299E}" type="slidenum">
              <a:rPr/>
              <a:t>10</a:t>
            </a:fld>
            <a:endParaRPr lang="it-IT" sz="9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AF487-94F3-4FC0-F0A4-802860396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920CDB-40FF-1F18-4D23-2277D3E6C4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3650" y="-201705"/>
            <a:ext cx="5143499" cy="4936954"/>
          </a:xfrm>
        </p:spPr>
        <p:txBody>
          <a:bodyPr/>
          <a:lstStyle/>
          <a:p>
            <a:pPr lvl="0"/>
            <a:br>
              <a:rPr lang="it-IT" dirty="0"/>
            </a:br>
            <a:br>
              <a:rPr lang="it-IT" dirty="0"/>
            </a:br>
            <a:r>
              <a:rPr lang="it-IT" dirty="0"/>
              <a:t>L’Offerta Formativa dell’IC elsa morante per la scuola secondaria 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7E1B748-49F9-EDEE-A5AC-CA1FFE93779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62944" y="5770483"/>
            <a:ext cx="5024203" cy="124289"/>
          </a:xfrm>
        </p:spPr>
        <p:txBody>
          <a:bodyPr>
            <a:noAutofit/>
          </a:bodyPr>
          <a:lstStyle/>
          <a:p>
            <a:endParaRPr lang="it-IT" dirty="0"/>
          </a:p>
        </p:txBody>
      </p:sp>
      <p:pic>
        <p:nvPicPr>
          <p:cNvPr id="4" name="Segnaposto immagine 8" descr="Immagine che contiene testo, Marchio, logo, simbolo&#10;&#10;Descrizione generata automaticamente">
            <a:extLst>
              <a:ext uri="{FF2B5EF4-FFF2-40B4-BE49-F238E27FC236}">
                <a16:creationId xmlns:a16="http://schemas.microsoft.com/office/drawing/2014/main" id="{0D43C3AB-08A6-3DFC-39A7-57AF12C647ED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2500" r="12500"/>
          <a:stretch>
            <a:fillRect/>
          </a:stretch>
        </p:blipFill>
        <p:spPr>
          <a:xfrm>
            <a:off x="710808" y="728548"/>
            <a:ext cx="4936955" cy="4936955"/>
          </a:xfrm>
        </p:spPr>
      </p:pic>
    </p:spTree>
    <p:extLst>
      <p:ext uri="{BB962C8B-B14F-4D97-AF65-F5344CB8AC3E}">
        <p14:creationId xmlns:p14="http://schemas.microsoft.com/office/powerpoint/2010/main" val="4115113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E3A29-757E-F719-1C71-B400AFB2C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CCBC5A-A754-3E8C-130E-949CF940E78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dirty="0">
                <a:solidFill>
                  <a:srgbClr val="4E95D9"/>
                </a:solidFill>
              </a:rPr>
              <a:t>L’offerta formativa </a:t>
            </a:r>
            <a:r>
              <a:rPr lang="it-IT" dirty="0" err="1">
                <a:solidFill>
                  <a:srgbClr val="4E95D9"/>
                </a:solidFill>
              </a:rPr>
              <a:t>dell’ic</a:t>
            </a:r>
            <a:r>
              <a:rPr lang="it-IT" dirty="0">
                <a:solidFill>
                  <a:srgbClr val="4E95D9"/>
                </a:solidFill>
              </a:rPr>
              <a:t> elsa morante per la scuola secondaria di 1’ grado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83FFDC-DF63-0D68-0BD4-5F610EB83D9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0934" y="2674545"/>
            <a:ext cx="5564060" cy="3632125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lstStyle/>
          <a:p>
            <a:pPr marL="0" lvl="0" indent="0">
              <a:buNone/>
            </a:pPr>
            <a:r>
              <a:rPr lang="it-IT" sz="1800" b="1" dirty="0">
                <a:solidFill>
                  <a:srgbClr val="0B76A0"/>
                </a:solidFill>
              </a:rPr>
              <a:t>LA SCUOLA SECONDARIA DI 1’ GRADO INTITOLATA A «CARLO CATTANEO»  DISPONE DI UNA PALESTRA COPERTA E DI UN CAMPO SPORTIVO ALL’ APERTO. </a:t>
            </a:r>
          </a:p>
          <a:p>
            <a:pPr marL="0" lvl="0" indent="0">
              <a:buNone/>
            </a:pPr>
            <a:r>
              <a:rPr lang="it-IT" sz="1800" b="1" dirty="0">
                <a:solidFill>
                  <a:srgbClr val="0B76A0"/>
                </a:solidFill>
              </a:rPr>
              <a:t>DISPONE DI UN’AULA MAGNA E  DI UN’AULA DI INFORMATICA, UN LABORATORIO PER L’EDUCAZIONE MUSICALE ED UN LABORATORIO DI SCIENZE. </a:t>
            </a:r>
          </a:p>
          <a:p>
            <a:pPr marL="0" lvl="0" indent="0">
              <a:buNone/>
            </a:pPr>
            <a:r>
              <a:rPr lang="it-IT" sz="1800" b="1" dirty="0">
                <a:solidFill>
                  <a:srgbClr val="0B76A0"/>
                </a:solidFill>
              </a:rPr>
              <a:t>TUTTE LE AULE, SPAZIOSE E MOLTO LUMINOSE, SONO DOTATE DI LAVAGNA INTERATTIVA MULTIMEDIALE.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2BDAFE3-D6FC-0D8D-4C0B-C46AF0D5F4E6}"/>
              </a:ext>
            </a:extLst>
          </p:cNvPr>
          <p:cNvSpPr txBox="1"/>
          <p:nvPr/>
        </p:nvSpPr>
        <p:spPr>
          <a:xfrm>
            <a:off x="11363696" y="6455737"/>
            <a:ext cx="294464" cy="187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0C372BE-DB9B-490A-A1E7-2ED03A65495C}" type="slidenum">
              <a:rPr/>
              <a:t>12</a:t>
            </a:fld>
            <a:endParaRPr lang="it-IT" sz="9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3D7350B-F2D4-4255-3008-8B9B90E22F8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15941" y="1445905"/>
            <a:ext cx="4238992" cy="1194558"/>
          </a:xfrm>
        </p:spPr>
        <p:txBody>
          <a:bodyPr lIns="0" tIns="0" rIns="0" bIns="0" anchor="ctr" anchorCtr="1">
            <a:noAutofit/>
          </a:bodyPr>
          <a:lstStyle/>
          <a:p>
            <a:pPr marL="0" lvl="0" indent="0" algn="ctr">
              <a:buNone/>
            </a:pPr>
            <a:r>
              <a:rPr lang="it-IT" sz="2000" b="1" cap="all" dirty="0">
                <a:solidFill>
                  <a:srgbClr val="155078"/>
                </a:solidFill>
                <a:latin typeface="Corbel"/>
              </a:rPr>
              <a:t>Laboratori ed aule dedicate </a:t>
            </a:r>
            <a:r>
              <a:rPr lang="it-IT" sz="2000" b="1" cap="all" dirty="0" err="1">
                <a:solidFill>
                  <a:srgbClr val="155078"/>
                </a:solidFill>
                <a:latin typeface="Corbel"/>
              </a:rPr>
              <a:t>NELla</a:t>
            </a:r>
            <a:r>
              <a:rPr lang="it-IT" sz="2000" b="1" cap="all" dirty="0">
                <a:solidFill>
                  <a:srgbClr val="155078"/>
                </a:solidFill>
                <a:latin typeface="Corbel"/>
              </a:rPr>
              <a:t> scuola secondaria cattaneo</a:t>
            </a:r>
          </a:p>
        </p:txBody>
      </p:sp>
      <p:sp>
        <p:nvSpPr>
          <p:cNvPr id="6" name="Segnaposto contenuto 7">
            <a:extLst>
              <a:ext uri="{FF2B5EF4-FFF2-40B4-BE49-F238E27FC236}">
                <a16:creationId xmlns:a16="http://schemas.microsoft.com/office/drawing/2014/main" id="{35DA7550-E30F-9306-CDA5-B92AE1F68F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04268" y="1445904"/>
            <a:ext cx="4073999" cy="2834511"/>
          </a:xfrm>
        </p:spPr>
        <p:txBody>
          <a:bodyPr lIns="0" tIns="0" rIns="0" bIns="0" anchor="b">
            <a:noAutofit/>
          </a:bodyPr>
          <a:lstStyle/>
          <a:p>
            <a:endParaRPr lang="it-IT"/>
          </a:p>
        </p:txBody>
      </p:sp>
      <p:pic>
        <p:nvPicPr>
          <p:cNvPr id="7" name="Segnaposto immagine 28" descr="Matita">
            <a:extLst>
              <a:ext uri="{FF2B5EF4-FFF2-40B4-BE49-F238E27FC236}">
                <a16:creationId xmlns:a16="http://schemas.microsoft.com/office/drawing/2014/main" id="{B25E887C-F91E-A9FD-EFA5-C92AC22C7E72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282973" y="1850965"/>
            <a:ext cx="605488" cy="605488"/>
          </a:xfrm>
        </p:spPr>
      </p:pic>
      <p:pic>
        <p:nvPicPr>
          <p:cNvPr id="8" name="Segnaposto immagine 30" descr="Portatile">
            <a:extLst>
              <a:ext uri="{FF2B5EF4-FFF2-40B4-BE49-F238E27FC236}">
                <a16:creationId xmlns:a16="http://schemas.microsoft.com/office/drawing/2014/main" id="{8718C984-8D7C-2557-D6E6-2ABEA5618C9E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298780" y="4906112"/>
            <a:ext cx="605488" cy="605488"/>
          </a:xfrm>
        </p:spPr>
      </p:pic>
      <p:pic>
        <p:nvPicPr>
          <p:cNvPr id="9" name="Immagine 10" descr="Immagine che contiene aria aperta, cielo, edificio, parco giochi&#10;&#10;Descrizione generata automaticamente">
            <a:extLst>
              <a:ext uri="{FF2B5EF4-FFF2-40B4-BE49-F238E27FC236}">
                <a16:creationId xmlns:a16="http://schemas.microsoft.com/office/drawing/2014/main" id="{74BB42C5-AD32-34E3-3100-A3A174993C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4994" y="1445903"/>
            <a:ext cx="5212611" cy="28345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magine 11">
            <a:extLst>
              <a:ext uri="{FF2B5EF4-FFF2-40B4-BE49-F238E27FC236}">
                <a16:creationId xmlns:a16="http://schemas.microsoft.com/office/drawing/2014/main" id="{7407E8E2-46CA-F834-45B1-ED66893415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6635" y="3377180"/>
            <a:ext cx="298734" cy="1036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Immagine 13" descr="Immagine che contiene testo, Marchio, logo, simbolo&#10;&#10;Descrizione generata automaticamente">
            <a:extLst>
              <a:ext uri="{FF2B5EF4-FFF2-40B4-BE49-F238E27FC236}">
                <a16:creationId xmlns:a16="http://schemas.microsoft.com/office/drawing/2014/main" id="{93B61C8D-53A9-35A1-12CD-7FA9BBB3D6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6238" y="1445904"/>
            <a:ext cx="1188756" cy="12286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6F9B9A8-8B8F-5DC3-9BDB-6E99005197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7094" y="5026356"/>
            <a:ext cx="3655879" cy="157162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C3ACECC-787D-FE56-305D-F8DA5C74CC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29133" y="4034118"/>
            <a:ext cx="5228472" cy="230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17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F8894-F8E9-2EEF-F3E1-065A3E8F0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505900-93B7-182F-033C-A011C0D781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41" y="214896"/>
            <a:ext cx="7041306" cy="1062576"/>
          </a:xfrm>
        </p:spPr>
        <p:txBody>
          <a:bodyPr/>
          <a:lstStyle/>
          <a:p>
            <a:pPr lvl="0"/>
            <a:br>
              <a:rPr lang="it-IT" dirty="0"/>
            </a:br>
            <a:r>
              <a:rPr lang="it-IT" dirty="0">
                <a:solidFill>
                  <a:schemeClr val="accent5">
                    <a:lumMod val="75000"/>
                  </a:schemeClr>
                </a:solidFill>
              </a:rPr>
              <a:t>criteri per l’ammissione alla secondaria di 1’ grado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7146CF-092D-15F5-E692-3CEEBAB4C9B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2729" y="1464842"/>
            <a:ext cx="8780930" cy="4424970"/>
          </a:xfrm>
          <a:solidFill>
            <a:schemeClr val="accent3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lstStyle/>
          <a:p>
            <a:pPr marL="342900" marR="338455" lvl="0" indent="-342900" algn="just">
              <a:lnSpc>
                <a:spcPct val="111000"/>
              </a:lnSpc>
              <a:spcBef>
                <a:spcPts val="120"/>
              </a:spcBef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Priorità </a:t>
            </a:r>
            <a:r>
              <a:rPr lang="it-IT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 alunni  provenienti dalla scuola primaria </a:t>
            </a:r>
            <a:r>
              <a:rPr lang="it-IT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“IV Novembre” – “Franchetti” – “Giardinieri”</a:t>
            </a:r>
            <a:r>
              <a:rPr lang="it-IT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</a:t>
            </a:r>
            <a:endParaRPr lang="it-IT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300"/>
              </a:spcBef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 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secondo il criterio della viciniorità della residenza in linea d’aria rispetto alla sede della Scuola ( pt.18)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300"/>
              </a:spcBef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 chi ha fratelli/sorelle che frequentano l’I.C. Elsa Morante ( pt.6)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300"/>
              </a:spcBef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agli alunni i cui genitori lavorano entrambi o se il nucleo familiare è composto da un solo genitore, se lo stesso lavora ( pt.3);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300"/>
              </a:spcBef>
              <a:buFont typeface="+mj-lt"/>
              <a:buAutoNum type="arabicPeriod"/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Precedenza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agli alunni per i quali almeno 1 genitore lavora in vicinanza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 Plesso richiesto ( pt.2).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68605" algn="ctr"/>
            <a:r>
              <a:rPr lang="it-IT" sz="1800" b="1" u="none" strike="noStrike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20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35280">
              <a:lnSpc>
                <a:spcPct val="112000"/>
              </a:lnSpc>
            </a:pP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All’interno dei punti su richiamati, sono richiamati criteri aggiuntivi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: 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Alunni  diversamente abili ai sensi della L.104/92 con presentazione di relativa certificazione ( pt.2);</a:t>
            </a:r>
          </a:p>
          <a:p>
            <a:pPr marL="342900" marR="335280" lvl="0" indent="-342900" algn="just">
              <a:lnSpc>
                <a:spcPct val="112000"/>
              </a:lnSpc>
              <a:buFont typeface="+mj-lt"/>
              <a:buAutoNum type="arabicPeriod"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parità di punteggio la priorità sarà data alla maggiore età.</a:t>
            </a:r>
          </a:p>
          <a:p>
            <a:pPr marL="0" lvl="0" indent="0">
              <a:buNone/>
            </a:pPr>
            <a:endParaRPr lang="it-IT" sz="18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08AE2C3-1806-9D65-26E4-CCD801D3FC96}"/>
              </a:ext>
            </a:extLst>
          </p:cNvPr>
          <p:cNvSpPr txBox="1"/>
          <p:nvPr/>
        </p:nvSpPr>
        <p:spPr>
          <a:xfrm>
            <a:off x="11363696" y="6455737"/>
            <a:ext cx="294464" cy="187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00EBB44-30FA-4216-8C0E-6D4D5CD2299E}" type="slidenum">
              <a:rPr/>
              <a:t>13</a:t>
            </a:fld>
            <a:endParaRPr lang="it-IT" sz="9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4353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259" y="499591"/>
            <a:ext cx="5378823" cy="778793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LE ATTIVITA’ CURRICOLARI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838203" y="1292120"/>
            <a:ext cx="5871879" cy="529693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lvl="0" indent="0" algn="ctr">
              <a:buNone/>
            </a:pPr>
            <a:r>
              <a:rPr lang="it-IT" sz="1800" b="1" cap="all" dirty="0">
                <a:solidFill>
                  <a:schemeClr val="tx2">
                    <a:lumMod val="50000"/>
                    <a:lumOff val="50000"/>
                  </a:schemeClr>
                </a:solidFill>
                <a:latin typeface="Corbel"/>
              </a:rPr>
              <a:t>PROGETTO FIUME NOSTRO : PER LA CURA E PRESA IN CARICO DEL FIUME TEVERE, SENSIBILIZZANDO TUTTI GLI ALLIEVI AL RISPETTO DELL’AMBIENTE </a:t>
            </a: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50000"/>
                  <a:lumOff val="50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rgbClr val="E97132">
                    <a:lumMod val="75000"/>
                  </a:srgbClr>
                </a:solidFill>
                <a:latin typeface="Corbel"/>
              </a:rPr>
              <a:t>PROGETTO MAPPA EDUCANTE DELLA CITTA’ DI ROMA – VISITE GUIDATE</a:t>
            </a:r>
          </a:p>
          <a:p>
            <a:pPr marL="0" lvl="0" indent="0" algn="ctr">
              <a:buNone/>
            </a:pPr>
            <a:endParaRPr lang="it-IT" sz="1800" b="1" cap="all" dirty="0">
              <a:solidFill>
                <a:srgbClr val="E97132">
                  <a:lumMod val="75000"/>
                </a:srgbClr>
              </a:solidFill>
              <a:latin typeface="Corbel"/>
            </a:endParaRP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chemeClr val="accent6">
                    <a:lumMod val="75000"/>
                  </a:schemeClr>
                </a:solidFill>
                <a:latin typeface="Corbel"/>
              </a:rPr>
              <a:t>PROGETTO DI LETTURA IN COLLABORAZIONE CON LA BIBLIOTECA «ENZO TORTORA»</a:t>
            </a: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accent6">
                  <a:lumMod val="7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rgbClr val="7030A0"/>
                </a:solidFill>
                <a:latin typeface="Corbel"/>
              </a:rPr>
              <a:t>PROGETTO «PLESSI DELLA PRIMARIA RIUNITI ALLE TERME DI CARACALLA» GIORNATA DI SPORT</a:t>
            </a:r>
          </a:p>
          <a:p>
            <a:pPr marL="0" lvl="0" indent="0" algn="ctr">
              <a:buNone/>
            </a:pPr>
            <a:endParaRPr lang="it-IT" sz="1800" b="1" cap="all" dirty="0">
              <a:solidFill>
                <a:srgbClr val="7030A0"/>
              </a:solidFill>
              <a:latin typeface="Corbel"/>
            </a:endParaRP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chemeClr val="accent2">
                    <a:lumMod val="75000"/>
                  </a:schemeClr>
                </a:solidFill>
                <a:latin typeface="Corbel"/>
              </a:rPr>
              <a:t>PROGETTO DI POTENZIAMENTO CON LABORATORIO DI MUSICA E DI CANTO CORALE PER LA SCUOLA SECONDARIA DI 1’ GRADO</a:t>
            </a:r>
          </a:p>
          <a:p>
            <a:endParaRPr lang="it-IT" dirty="0"/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t="3156" b="3156"/>
          <a:stretch>
            <a:fillRect/>
          </a:stretch>
        </p:blipFill>
        <p:spPr>
          <a:xfrm>
            <a:off x="6710082" y="499592"/>
            <a:ext cx="5123330" cy="448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07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2F3B4-54EE-FBF5-26E1-9F4D9D9F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43F905-56BA-9C43-8270-4BEC157594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lvl="0" algn="ctr"/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4000" dirty="0">
                <a:solidFill>
                  <a:schemeClr val="accent2">
                    <a:lumMod val="75000"/>
                  </a:schemeClr>
                </a:solidFill>
              </a:rPr>
              <a:t>LE ATTIVITA’ </a:t>
            </a:r>
            <a:r>
              <a:rPr lang="it-IT" sz="4000" dirty="0" err="1">
                <a:solidFill>
                  <a:schemeClr val="accent2">
                    <a:lumMod val="75000"/>
                  </a:schemeClr>
                </a:solidFill>
              </a:rPr>
              <a:t>extraCURRICULARI</a:t>
            </a:r>
            <a:endParaRPr lang="it-IT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B1CC0A-DBBD-997D-A21E-C88FCDF0F19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9125" y="1290918"/>
            <a:ext cx="4137721" cy="4420762"/>
          </a:xfrm>
        </p:spPr>
        <p:txBody>
          <a:bodyPr lIns="0" tIns="0" rIns="0" bIns="0" anchorCtr="1"/>
          <a:lstStyle/>
          <a:p>
            <a:pPr marL="0" lvl="0" indent="0" algn="ctr">
              <a:buNone/>
            </a:pPr>
            <a:endParaRPr lang="it-IT" sz="1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5939096-4DB7-F3EF-499E-2076C3E1E5CB}"/>
              </a:ext>
            </a:extLst>
          </p:cNvPr>
          <p:cNvSpPr txBox="1"/>
          <p:nvPr/>
        </p:nvSpPr>
        <p:spPr>
          <a:xfrm>
            <a:off x="11363696" y="6455737"/>
            <a:ext cx="294464" cy="187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7881D7-FFCD-4302-AA7D-7CEE0BAE9955}" type="slidenum">
              <a:rPr/>
              <a:t>15</a:t>
            </a:fld>
            <a:endParaRPr lang="it-IT" sz="9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58F8690-1626-80C6-D73A-EBE730A0A2C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38861" y="1166956"/>
            <a:ext cx="4037011" cy="4544724"/>
          </a:xfrm>
        </p:spPr>
        <p:txBody>
          <a:bodyPr lIns="0" tIns="0" rIns="0" bIns="0" anchorCtr="1"/>
          <a:lstStyle/>
          <a:p>
            <a:pPr marL="0" lvl="0" indent="0" algn="ctr">
              <a:buNone/>
            </a:pPr>
            <a:endParaRPr lang="it-IT" sz="1400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E564D5C-FD43-1BC4-96B8-5A2F8E3FF6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9126" y="1290918"/>
            <a:ext cx="3445568" cy="4276164"/>
          </a:xfrm>
          <a:solidFill>
            <a:schemeClr val="accent2">
              <a:lumMod val="20000"/>
              <a:lumOff val="80000"/>
            </a:schemeClr>
          </a:solidFill>
        </p:spPr>
        <p:txBody>
          <a:bodyPr lIns="0" tIns="0" rIns="0" bIns="0" anchor="ctr" anchorCtr="1">
            <a:noAutofit/>
          </a:bodyPr>
          <a:lstStyle/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r>
              <a:rPr lang="it-IT" sz="2000" b="1" cap="all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PERCORSI STEM</a:t>
            </a: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r>
              <a:rPr lang="it-IT" sz="18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LEGOLAB</a:t>
            </a:r>
          </a:p>
          <a:p>
            <a:pPr marL="0" lvl="0" indent="0" algn="just">
              <a:buNone/>
            </a:pPr>
            <a:r>
              <a:rPr lang="it-IT" sz="1800" b="1" cap="all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Code’s</a:t>
            </a:r>
            <a:r>
              <a:rPr lang="it-IT" sz="18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 cool</a:t>
            </a:r>
          </a:p>
          <a:p>
            <a:pPr marL="0" lvl="0" indent="0" algn="just">
              <a:buNone/>
            </a:pPr>
            <a:r>
              <a:rPr lang="it-IT" sz="18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Gaming lab</a:t>
            </a:r>
          </a:p>
          <a:p>
            <a:pPr marL="0" lvl="0" indent="0" algn="just">
              <a:buNone/>
            </a:pPr>
            <a:r>
              <a:rPr lang="it-IT" sz="18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Spike prime lab</a:t>
            </a:r>
          </a:p>
          <a:p>
            <a:pPr marL="0" lvl="0" indent="0" algn="just">
              <a:buNone/>
            </a:pPr>
            <a:r>
              <a:rPr lang="it-IT" sz="1800" b="1" cap="all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Photo&amp;VIDEOMAKING</a:t>
            </a:r>
            <a:r>
              <a:rPr lang="it-IT" sz="18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 LAB</a:t>
            </a: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FC731C8D-A935-DAE0-DAC8-F7E9BDC15C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527127" y="1166956"/>
            <a:ext cx="3010449" cy="3338068"/>
          </a:xfrm>
          <a:solidFill>
            <a:schemeClr val="accent2">
              <a:lumMod val="20000"/>
              <a:lumOff val="80000"/>
            </a:schemeClr>
          </a:solidFill>
        </p:spPr>
        <p:txBody>
          <a:bodyPr lIns="0" tIns="0" rIns="0" bIns="0" anchor="ctr" anchorCtr="1">
            <a:noAutofit/>
          </a:bodyPr>
          <a:lstStyle/>
          <a:p>
            <a:pPr marL="0" lvl="0" indent="0" algn="ctr">
              <a:buNone/>
            </a:pPr>
            <a:endParaRPr lang="it-IT" sz="1800" b="1" cap="all" dirty="0">
              <a:solidFill>
                <a:srgbClr val="FF0000"/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rgbClr val="FF0000"/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rgbClr val="FF0000"/>
              </a:solidFill>
              <a:latin typeface="Corbel"/>
            </a:endParaRPr>
          </a:p>
          <a:p>
            <a:pPr marL="0" lvl="0" indent="0" algn="ctr">
              <a:buNone/>
            </a:pPr>
            <a:r>
              <a:rPr lang="it-IT" sz="20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PERCORSI MULTILINGUISMO</a:t>
            </a: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rgbClr val="FF0000"/>
                </a:solidFill>
                <a:latin typeface="Corbel"/>
              </a:rPr>
              <a:t>LET’S HAVE FUN WITH ENGLISH</a:t>
            </a: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rgbClr val="FF0000"/>
                </a:solidFill>
                <a:latin typeface="Corbel"/>
              </a:rPr>
              <a:t>CERTIFICO IL MIO INGLESE</a:t>
            </a: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rgbClr val="FF0000"/>
                </a:solidFill>
                <a:latin typeface="Corbel"/>
              </a:rPr>
              <a:t>PRACTICANDO LA LENGUA ESPANOLA</a:t>
            </a: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5D2510F-BB3C-800B-BF82-07A5F6A9D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838" y="1290918"/>
            <a:ext cx="3478137" cy="1508166"/>
          </a:xfrm>
          <a:prstGeom prst="rect">
            <a:avLst/>
          </a:prstGeom>
        </p:spPr>
      </p:pic>
      <p:pic>
        <p:nvPicPr>
          <p:cNvPr id="12" name="Immagine 11" descr="Unità disco rigido cloud con cavi">
            <a:extLst>
              <a:ext uri="{FF2B5EF4-FFF2-40B4-BE49-F238E27FC236}">
                <a16:creationId xmlns:a16="http://schemas.microsoft.com/office/drawing/2014/main" id="{20668328-5D32-4A56-0CEB-E939FB87D7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8" y="4719918"/>
            <a:ext cx="3680530" cy="1923187"/>
          </a:xfrm>
          <a:prstGeom prst="rect">
            <a:avLst/>
          </a:prstGeom>
        </p:spPr>
      </p:pic>
      <p:pic>
        <p:nvPicPr>
          <p:cNvPr id="15" name="Immagine 14" descr="Bandiere colorate del Dia De Los Muertos">
            <a:extLst>
              <a:ext uri="{FF2B5EF4-FFF2-40B4-BE49-F238E27FC236}">
                <a16:creationId xmlns:a16="http://schemas.microsoft.com/office/drawing/2014/main" id="{ED89020D-5E96-6EC1-A0F7-F1F19F56461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493" y="4719918"/>
            <a:ext cx="3419379" cy="213808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22A7046-02F4-83A5-E0B1-31AB94C6AFD1}"/>
              </a:ext>
            </a:extLst>
          </p:cNvPr>
          <p:cNvSpPr txBox="1"/>
          <p:nvPr/>
        </p:nvSpPr>
        <p:spPr>
          <a:xfrm>
            <a:off x="4356838" y="2799084"/>
            <a:ext cx="3478137" cy="47777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it-IT" sz="1800" b="1" i="0" u="none" strike="noStrike" kern="1200" cap="all" spc="0" normalizeH="0" baseline="0" noProof="0" dirty="0">
              <a:ln>
                <a:noFill/>
              </a:ln>
              <a:solidFill>
                <a:srgbClr val="1560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it-IT" sz="2000" b="1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</a:rPr>
              <a:t>PROGETTO TELEMACO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it-IT" sz="2000" b="1" i="0" u="none" strike="noStrike" kern="1200" cap="all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it-IT" sz="1800" b="1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orbel"/>
              </a:rPr>
              <a:t>PROGETTO RIVOLTO ALLA SECONDARIA DI 1’ GRADO PER L’ORIENTAMENTO, IL TUTORING ED IL MENTORING, PER IL POTENZIAMENTO DELLE COMPETENZE DI BASE, PER L’APPROFONDIMENTO LABORATORIALE E LA COSTITUZIONE DI UN TEAM SCOLASTICO CONTRO LA DISPERSIONE SCOLASTICA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lang="it-IT" b="1" cap="all" dirty="0">
              <a:solidFill>
                <a:srgbClr val="156082"/>
              </a:solidFill>
              <a:latin typeface="Corbe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it-IT" sz="1800" b="1" i="0" u="none" strike="noStrike" kern="1200" cap="all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06746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0DF45-871B-79E6-555C-BA5ED0135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325085-ADCD-C87B-EF8A-83927D853E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lvl="0" algn="ctr"/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it-IT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4000" dirty="0">
                <a:solidFill>
                  <a:schemeClr val="accent2">
                    <a:lumMod val="75000"/>
                  </a:schemeClr>
                </a:solidFill>
              </a:rPr>
              <a:t>LE ATTIVITA’ </a:t>
            </a:r>
            <a:r>
              <a:rPr lang="it-IT" sz="4000" dirty="0" err="1">
                <a:solidFill>
                  <a:schemeClr val="accent2">
                    <a:lumMod val="75000"/>
                  </a:schemeClr>
                </a:solidFill>
              </a:rPr>
              <a:t>extraCURRICULARI</a:t>
            </a:r>
            <a:endParaRPr lang="it-IT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5BC6EA-055F-0D37-B26C-8110A947E5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9125" y="1290918"/>
            <a:ext cx="4137721" cy="4420762"/>
          </a:xfrm>
        </p:spPr>
        <p:txBody>
          <a:bodyPr lIns="0" tIns="0" rIns="0" bIns="0" anchorCtr="1"/>
          <a:lstStyle/>
          <a:p>
            <a:pPr marL="0" lvl="0" indent="0" algn="ctr">
              <a:buNone/>
            </a:pPr>
            <a:endParaRPr lang="it-IT" sz="1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D11259-BF1F-435E-88EC-713DE3FF9A47}"/>
              </a:ext>
            </a:extLst>
          </p:cNvPr>
          <p:cNvSpPr txBox="1"/>
          <p:nvPr/>
        </p:nvSpPr>
        <p:spPr>
          <a:xfrm>
            <a:off x="11363696" y="6455737"/>
            <a:ext cx="294464" cy="187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7881D7-FFCD-4302-AA7D-7CEE0BAE9955}" type="slidenum">
              <a:rPr/>
              <a:t>16</a:t>
            </a:fld>
            <a:endParaRPr lang="it-IT" sz="9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B39667D-F8C9-443B-C708-C1D6BE2BDF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38861" y="1166956"/>
            <a:ext cx="4037011" cy="4544724"/>
          </a:xfrm>
        </p:spPr>
        <p:txBody>
          <a:bodyPr lIns="0" tIns="0" rIns="0" bIns="0" anchorCtr="1"/>
          <a:lstStyle/>
          <a:p>
            <a:pPr marL="0" lvl="0" indent="0" algn="ctr">
              <a:buNone/>
            </a:pPr>
            <a:endParaRPr lang="it-IT" sz="1400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ACFD261A-E924-04CC-9057-7DB51144CCF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9125" y="1290916"/>
            <a:ext cx="3801545" cy="5320462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anchor="ctr" anchorCtr="1">
            <a:noAutofit/>
          </a:bodyPr>
          <a:lstStyle/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75000"/>
                  <a:lumOff val="2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75000"/>
                  <a:lumOff val="2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75000"/>
                  <a:lumOff val="2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75000"/>
                  <a:lumOff val="2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75000"/>
                  <a:lumOff val="2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75000"/>
                  <a:lumOff val="2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chemeClr val="tx2">
                  <a:lumMod val="75000"/>
                  <a:lumOff val="25000"/>
                </a:schemeClr>
              </a:solidFill>
              <a:latin typeface="Corbel"/>
            </a:endParaRPr>
          </a:p>
          <a:p>
            <a:pPr marL="0" lvl="0" indent="0" algn="ctr">
              <a:buNone/>
            </a:pPr>
            <a:r>
              <a:rPr lang="it-IT" sz="1800" b="1" i="1" cap="all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PROGETTO SCUOLE APERTE </a:t>
            </a: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A.S. 2024-25</a:t>
            </a:r>
          </a:p>
          <a:p>
            <a:pPr marL="0" lvl="0" indent="0" algn="ctr">
              <a:buNone/>
            </a:pPr>
            <a:r>
              <a:rPr lang="it-IT" sz="1400" i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La scuola </a:t>
            </a:r>
            <a:r>
              <a:rPr lang="it-IT" sz="1400" i="1" cap="all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e’</a:t>
            </a:r>
            <a:r>
              <a:rPr lang="it-IT" sz="1400" i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  destinataria di fondi dal comune di </a:t>
            </a:r>
            <a:r>
              <a:rPr lang="it-IT" sz="1400" i="1" cap="all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roma</a:t>
            </a:r>
            <a:r>
              <a:rPr lang="it-IT" sz="1400" i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  per il sostegno alla didattica</a:t>
            </a:r>
          </a:p>
          <a:p>
            <a:pPr lvl="0" algn="ctr">
              <a:buFont typeface="Wingdings" panose="05000000000000000000" pitchFamily="2" charset="2"/>
              <a:buChar char="v"/>
            </a:pPr>
            <a:r>
              <a:rPr lang="it-IT" sz="16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Percorso di mindfulness</a:t>
            </a:r>
          </a:p>
          <a:p>
            <a:pPr lvl="0" algn="ctr">
              <a:buFont typeface="Wingdings" panose="05000000000000000000" pitchFamily="2" charset="2"/>
              <a:buChar char="v"/>
            </a:pPr>
            <a:r>
              <a:rPr lang="it-IT" sz="16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Percorso di supporto scolastico rivolto ad alunni con DSA</a:t>
            </a:r>
          </a:p>
          <a:p>
            <a:pPr lvl="0" algn="ctr">
              <a:buFont typeface="Wingdings" panose="05000000000000000000" pitchFamily="2" charset="2"/>
              <a:buChar char="v"/>
            </a:pPr>
            <a:r>
              <a:rPr lang="it-IT" sz="1600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Percorso</a:t>
            </a:r>
            <a:r>
              <a:rPr lang="it-IT" sz="16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 di lingua italiana come L2 per bambini </a:t>
            </a:r>
          </a:p>
          <a:p>
            <a:pPr marL="0" lvl="0" indent="0" algn="ctr">
              <a:buNone/>
            </a:pPr>
            <a:r>
              <a:rPr lang="it-IT" sz="16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Percorso di </a:t>
            </a:r>
            <a:r>
              <a:rPr lang="it-IT" sz="1600" b="1" cap="all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Rockwell Extra Bold" panose="02060903040505020403" pitchFamily="18" charset="0"/>
              </a:rPr>
              <a:t>espressivita’</a:t>
            </a:r>
            <a:r>
              <a:rPr lang="it-IT" sz="1800" b="1" cap="all" dirty="0">
                <a:latin typeface="Corbel"/>
              </a:rPr>
              <a:t> </a:t>
            </a: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just">
              <a:buNone/>
            </a:pPr>
            <a:r>
              <a:rPr lang="it-IT" sz="1800" b="1" cap="all" dirty="0">
                <a:latin typeface="Corbel"/>
              </a:rPr>
              <a:t>  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A14ADBB2-95FB-53F4-9F57-1A2324504D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527127" y="1166956"/>
            <a:ext cx="3010449" cy="4171526"/>
          </a:xfrm>
          <a:solidFill>
            <a:schemeClr val="accent2">
              <a:lumMod val="20000"/>
              <a:lumOff val="80000"/>
            </a:schemeClr>
          </a:solidFill>
        </p:spPr>
        <p:txBody>
          <a:bodyPr lIns="0" tIns="0" rIns="0" bIns="0" anchor="ctr" anchorCtr="1">
            <a:noAutofit/>
          </a:bodyPr>
          <a:lstStyle/>
          <a:p>
            <a:pPr marL="0" lvl="0" indent="0" algn="ctr">
              <a:buNone/>
            </a:pPr>
            <a:endParaRPr lang="it-IT" sz="1800" b="1" cap="all" dirty="0">
              <a:solidFill>
                <a:srgbClr val="FF0000"/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rgbClr val="FF0000"/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solidFill>
                <a:srgbClr val="FF0000"/>
              </a:solidFill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r>
              <a:rPr lang="it-IT" sz="1800" b="1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Corbel"/>
              </a:rPr>
              <a:t>PROGETTO MULTIFORME</a:t>
            </a: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  <a:p>
            <a:pPr marL="0" lvl="0" indent="0" algn="ctr">
              <a:buNone/>
            </a:pPr>
            <a:endParaRPr lang="it-IT" sz="1800" b="1" cap="all" dirty="0">
              <a:latin typeface="Corbel"/>
            </a:endParaRPr>
          </a:p>
        </p:txBody>
      </p:sp>
      <p:pic>
        <p:nvPicPr>
          <p:cNvPr id="11" name="Immagine 10" descr="Fumetti vuoti">
            <a:extLst>
              <a:ext uri="{FF2B5EF4-FFF2-40B4-BE49-F238E27FC236}">
                <a16:creationId xmlns:a16="http://schemas.microsoft.com/office/drawing/2014/main" id="{659CF733-3C95-5D8B-9BD7-75888AF45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992" y="1290916"/>
            <a:ext cx="3656276" cy="535219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D984708-668F-314C-7252-BDF4E855A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4268" y="1146320"/>
            <a:ext cx="4148382" cy="549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9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4">
            <a:extLst>
              <a:ext uri="{FF2B5EF4-FFF2-40B4-BE49-F238E27FC236}">
                <a16:creationId xmlns:a16="http://schemas.microsoft.com/office/drawing/2014/main" id="{13565B82-3F00-5348-784F-98ABA9F7FBA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002127" y="4339278"/>
            <a:ext cx="4540444" cy="64858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it-IT" sz="2400" b="1" cap="all" dirty="0">
                <a:solidFill>
                  <a:schemeClr val="tx2">
                    <a:lumMod val="90000"/>
                    <a:lumOff val="10000"/>
                  </a:schemeClr>
                </a:solidFill>
              </a:rPr>
              <a:t>rmic805003@istruzione.it</a:t>
            </a:r>
          </a:p>
        </p:txBody>
      </p:sp>
      <p:sp>
        <p:nvSpPr>
          <p:cNvPr id="4" name="Segnaposto testo 6">
            <a:extLst>
              <a:ext uri="{FF2B5EF4-FFF2-40B4-BE49-F238E27FC236}">
                <a16:creationId xmlns:a16="http://schemas.microsoft.com/office/drawing/2014/main" id="{A6017AE0-F13D-F400-2C5C-035C6D3549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002319" y="5012630"/>
            <a:ext cx="4533896" cy="64858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it-IT" sz="2400" b="1" cap="all" dirty="0">
                <a:solidFill>
                  <a:schemeClr val="tx2">
                    <a:lumMod val="90000"/>
                    <a:lumOff val="10000"/>
                  </a:schemeClr>
                </a:solidFill>
              </a:rPr>
              <a:t>www.icelsamorante.edu.it</a:t>
            </a:r>
          </a:p>
        </p:txBody>
      </p:sp>
      <p:sp>
        <p:nvSpPr>
          <p:cNvPr id="5" name="Titolo 5">
            <a:extLst>
              <a:ext uri="{FF2B5EF4-FFF2-40B4-BE49-F238E27FC236}">
                <a16:creationId xmlns:a16="http://schemas.microsoft.com/office/drawing/2014/main" id="{DCC2275D-EEDC-6035-6D6A-4892EFF031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01554" y="1506072"/>
            <a:ext cx="5834672" cy="1600200"/>
          </a:xfrm>
        </p:spPr>
        <p:txBody>
          <a:bodyPr/>
          <a:lstStyle/>
          <a:p>
            <a:pPr lvl="0"/>
            <a:r>
              <a:rPr lang="it-IT" sz="7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Grazie</a:t>
            </a:r>
            <a:r>
              <a:rPr lang="it-IT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PER LA VOSTRA ATTENZIONE !!!</a:t>
            </a:r>
          </a:p>
        </p:txBody>
      </p:sp>
      <p:pic>
        <p:nvPicPr>
          <p:cNvPr id="7" name="Immagine 6" descr="Donna d'affari con le mani alzate">
            <a:extLst>
              <a:ext uri="{FF2B5EF4-FFF2-40B4-BE49-F238E27FC236}">
                <a16:creationId xmlns:a16="http://schemas.microsoft.com/office/drawing/2014/main" id="{4B3F03E0-43F8-C3DE-960C-4D55EA1B0C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8" y="406531"/>
            <a:ext cx="2618470" cy="6115291"/>
          </a:xfrm>
          <a:prstGeom prst="rect">
            <a:avLst/>
          </a:prstGeom>
        </p:spPr>
      </p:pic>
      <p:pic>
        <p:nvPicPr>
          <p:cNvPr id="13" name="Immagine 12" descr="Giovane ragazza con il braccio alzato">
            <a:extLst>
              <a:ext uri="{FF2B5EF4-FFF2-40B4-BE49-F238E27FC236}">
                <a16:creationId xmlns:a16="http://schemas.microsoft.com/office/drawing/2014/main" id="{BEB7DECA-8D91-FB0E-DE10-E31A28D2998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424" y="1129553"/>
            <a:ext cx="2097741" cy="53922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3137C-6E55-34D4-E52C-4254335EB52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/>
              <a:t>LA SCUOLA PRIMARIA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42BB3FE-0A02-AB59-6B9A-591C8523321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3650" y="4279968"/>
            <a:ext cx="5143499" cy="209081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it-IT" sz="1800" cap="all">
                <a:solidFill>
                  <a:srgbClr val="FFFFFF"/>
                </a:solidFill>
              </a:rPr>
              <a:t>I PLESSI</a:t>
            </a:r>
          </a:p>
          <a:p>
            <a:pPr marL="0" lvl="0" indent="0">
              <a:buNone/>
            </a:pPr>
            <a:r>
              <a:rPr lang="it-IT" sz="1800" cap="all">
                <a:solidFill>
                  <a:srgbClr val="FFFFFF"/>
                </a:solidFill>
              </a:rPr>
              <a:t>PLESSO IV NOVEMBRE – VIA ZABAGLIA 27</a:t>
            </a:r>
          </a:p>
          <a:p>
            <a:pPr marL="0" lvl="0" indent="0">
              <a:buNone/>
            </a:pPr>
            <a:r>
              <a:rPr lang="it-IT" sz="1800" cap="all">
                <a:solidFill>
                  <a:srgbClr val="FFFFFF"/>
                </a:solidFill>
              </a:rPr>
              <a:t>PLESSO FRANCHETTI – PIAZZA G.L. BERNINI – AVENTINO</a:t>
            </a:r>
          </a:p>
          <a:p>
            <a:pPr marL="0" lvl="0" indent="0">
              <a:buNone/>
            </a:pPr>
            <a:r>
              <a:rPr lang="it-IT" sz="1800" cap="all">
                <a:solidFill>
                  <a:srgbClr val="FFFFFF"/>
                </a:solidFill>
              </a:rPr>
              <a:t>PLESSO GIARDINIERI – PORTA SAN SEBASTIANO</a:t>
            </a:r>
          </a:p>
          <a:p>
            <a:pPr marL="0" lvl="0" indent="0">
              <a:buNone/>
            </a:pPr>
            <a:r>
              <a:rPr lang="it-IT" sz="1800" cap="all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4" name="Segnaposto immagine 5" descr="Immagine che contiene testo, verde, design&#10;&#10;Descrizione generata automaticamente">
            <a:extLst>
              <a:ext uri="{FF2B5EF4-FFF2-40B4-BE49-F238E27FC236}">
                <a16:creationId xmlns:a16="http://schemas.microsoft.com/office/drawing/2014/main" id="{54B4C836-E52C-E37D-7622-1D27F1348B02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t="14667" b="14667"/>
          <a:stretch>
            <a:fillRect/>
          </a:stretch>
        </p:blipFill>
        <p:spPr>
          <a:xfrm>
            <a:off x="0" y="141887"/>
            <a:ext cx="6343650" cy="6542687"/>
          </a:xfrm>
          <a:solidFill>
            <a:srgbClr val="E7E6E6"/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5595DF-E8E9-F224-F131-42EE8302F8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3650" y="728548"/>
            <a:ext cx="5143499" cy="1651580"/>
          </a:xfrm>
        </p:spPr>
        <p:txBody>
          <a:bodyPr/>
          <a:lstStyle/>
          <a:p>
            <a:pPr lvl="0"/>
            <a:r>
              <a:rPr lang="it-IT">
                <a:solidFill>
                  <a:srgbClr val="4E95D9"/>
                </a:solidFill>
              </a:rPr>
              <a:t>PLESSO IV NOVEMBRE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EA0BD3-78B8-AC43-0AE3-1D5718D69FB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548722" y="2286000"/>
            <a:ext cx="4938427" cy="3748207"/>
          </a:xfrm>
        </p:spPr>
        <p:txBody>
          <a:bodyPr>
            <a:noAutofit/>
          </a:bodyPr>
          <a:lstStyle/>
          <a:p>
            <a:pPr lvl="0"/>
            <a:r>
              <a:rPr lang="it-IT">
                <a:solidFill>
                  <a:srgbClr val="DCEAF7"/>
                </a:solidFill>
              </a:rPr>
              <a:t>ATTUALMENTE, LO STORICO PLESSO IV NOVEMBRE 1918 DI VIA VOLTA E’ OSPITATO NELL’EDIFICIO DELLA SCUOLA MEDIA CATTANEO. L’EDIFICIO E’ MODERNO E FUNZIONALE, OSPITA LA PRESIDENZA E GLI UFFICI AMMINISTRATIVI</a:t>
            </a:r>
          </a:p>
        </p:txBody>
      </p:sp>
      <p:pic>
        <p:nvPicPr>
          <p:cNvPr id="4" name="Segnaposto immagine 5" descr="Immagine che contiene interno, muro, pavimento, scale&#10;&#10;Descrizione generata automaticamente">
            <a:extLst>
              <a:ext uri="{FF2B5EF4-FFF2-40B4-BE49-F238E27FC236}">
                <a16:creationId xmlns:a16="http://schemas.microsoft.com/office/drawing/2014/main" id="{2757133B-3674-9919-FED6-F03AFEBA7D3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12500" r="12500"/>
          <a:stretch>
            <a:fillRect/>
          </a:stretch>
        </p:blipFill>
        <p:spPr>
          <a:xfrm>
            <a:off x="710808" y="728548"/>
            <a:ext cx="5305659" cy="5305659"/>
          </a:xfrm>
          <a:solidFill>
            <a:srgbClr val="E7E6E6"/>
          </a:solidFill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65AD90-C96A-3E99-DBAC-517B3A0FDD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3650" y="685800"/>
            <a:ext cx="5143499" cy="1479179"/>
          </a:xfrm>
        </p:spPr>
        <p:txBody>
          <a:bodyPr/>
          <a:lstStyle/>
          <a:p>
            <a:pPr lvl="0"/>
            <a:r>
              <a:rPr lang="it-IT"/>
              <a:t>PLESSO FRANCHETTI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3B2FD67-006E-DFBC-7F09-E88FEEE5A93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773613" y="2044700"/>
            <a:ext cx="7275512" cy="4329113"/>
          </a:xfrm>
        </p:spPr>
        <p:txBody>
          <a:bodyPr>
            <a:no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Situato nel quartiere San Saba, opera in un edificio di inizio XX secolo, immerso nel verde; dispone di ampie e luminose strutture adatte alle esigenze didattiche e di due ampi spazi esterni. È intitolata a Leopoldo Fianchetti, nato a Firenze nel 1847, Senatore del Regno d’Italia che, all’inizio del Novecento, realizzò due scuole all’interno della sua villa, per i figli dei contadini. Furono scuole all’avanguardia, con metodi innovativi che richiamarono esperti e studiosi di didattica, tra cui Maria Montessori. </a:t>
            </a:r>
          </a:p>
        </p:txBody>
      </p:sp>
      <p:pic>
        <p:nvPicPr>
          <p:cNvPr id="6" name="Immagine 5" descr="Immagine che contiene edificio, aria aperta, finestra, cielo&#10;&#10;Descrizione generata automaticamente">
            <a:extLst>
              <a:ext uri="{FF2B5EF4-FFF2-40B4-BE49-F238E27FC236}">
                <a16:creationId xmlns:a16="http://schemas.microsoft.com/office/drawing/2014/main" id="{EA793F69-58E2-22D1-3350-94144CAE9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43" y="456653"/>
            <a:ext cx="4278470" cy="3230927"/>
          </a:xfrm>
          <a:prstGeom prst="rect">
            <a:avLst/>
          </a:prstGeom>
        </p:spPr>
      </p:pic>
      <p:pic>
        <p:nvPicPr>
          <p:cNvPr id="8" name="Immagine 7" descr="Immagine che contiene aria aperta, cielo, proprietà, casa&#10;&#10;Descrizione generata automaticamente">
            <a:extLst>
              <a:ext uri="{FF2B5EF4-FFF2-40B4-BE49-F238E27FC236}">
                <a16:creationId xmlns:a16="http://schemas.microsoft.com/office/drawing/2014/main" id="{7402B6BB-4684-9260-F899-13A023669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44" y="3687580"/>
            <a:ext cx="4278470" cy="29895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1D69D-801F-F131-0549-BC5008BD84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73707" y="685800"/>
            <a:ext cx="6713442" cy="1411943"/>
          </a:xfrm>
        </p:spPr>
        <p:txBody>
          <a:bodyPr/>
          <a:lstStyle/>
          <a:p>
            <a:pPr lvl="0"/>
            <a:r>
              <a:rPr lang="it-IT">
                <a:solidFill>
                  <a:srgbClr val="92D050"/>
                </a:solidFill>
              </a:rPr>
              <a:t>PLESSO GIARDINIERI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7F8A848-9D3D-29B7-5D7F-14D3719DBBE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227542" y="2351425"/>
            <a:ext cx="6282019" cy="4183846"/>
          </a:xfrm>
        </p:spPr>
        <p:txBody>
          <a:bodyPr>
            <a:noAutofit/>
          </a:bodyPr>
          <a:lstStyle/>
          <a:p>
            <a:pPr lvl="0"/>
            <a:r>
              <a:rPr lang="it-IT" dirty="0">
                <a:solidFill>
                  <a:srgbClr val="84E291"/>
                </a:solidFill>
              </a:rPr>
              <a:t>IL PLESSO E’ SITUATO ALL’INTERNO DEL PARCO SAN SEBASTIANO. LA SCUOLA UTILIZZA IL PADIGLIONE ORIGINARIO DELLA STORICA SCUOLA PROFESSIONALE GIARDINIERI DEL COMUNE DI ROMA. </a:t>
            </a:r>
          </a:p>
          <a:p>
            <a:pPr lvl="0"/>
            <a:r>
              <a:rPr lang="it-IT" dirty="0">
                <a:solidFill>
                  <a:srgbClr val="84E291"/>
                </a:solidFill>
              </a:rPr>
              <a:t>L’ARCHITETTURA E’ TIPICAMENTE RURALE E DISPONE DI UN GRANDE PARCO ALBERATO UTILIZZATO ANCHE DURANTE LE LEZIONI</a:t>
            </a:r>
          </a:p>
        </p:txBody>
      </p:sp>
      <p:pic>
        <p:nvPicPr>
          <p:cNvPr id="4" name="Immagine 7" descr="Immagine che contiene aria aperta, albero, cielo, terreno&#10;&#10;Descrizione generata automaticamente">
            <a:extLst>
              <a:ext uri="{FF2B5EF4-FFF2-40B4-BE49-F238E27FC236}">
                <a16:creationId xmlns:a16="http://schemas.microsoft.com/office/drawing/2014/main" id="{C9F2B04D-1C58-88C7-5EB8-CAC99747C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35" y="460564"/>
            <a:ext cx="3886200" cy="29146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magine 9" descr="Immagine che contiene edificio, aria aperta, testo, cielo&#10;&#10;Descrizione generata automaticamente">
            <a:extLst>
              <a:ext uri="{FF2B5EF4-FFF2-40B4-BE49-F238E27FC236}">
                <a16:creationId xmlns:a16="http://schemas.microsoft.com/office/drawing/2014/main" id="{B1F6A69F-7F80-FFAC-54AF-491190337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82" y="3482785"/>
            <a:ext cx="3886200" cy="291465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80C3C1-CF0B-FAEE-A7AF-017DB6FD5C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43650" y="2173291"/>
            <a:ext cx="5143499" cy="2090739"/>
          </a:xfrm>
        </p:spPr>
        <p:txBody>
          <a:bodyPr/>
          <a:lstStyle/>
          <a:p>
            <a:pPr lvl="0"/>
            <a:r>
              <a:rPr lang="it-IT" dirty="0"/>
              <a:t>L’Offerta Formativa dell’IC elsa morante per la primaria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CCF9067-41F7-471D-8F1D-9D7BECA0217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343650" y="4279904"/>
            <a:ext cx="5143499" cy="503240"/>
          </a:xfrm>
        </p:spPr>
        <p:txBody>
          <a:bodyPr>
            <a:noAutofit/>
          </a:bodyPr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bg1"/>
                </a:solidFill>
              </a:rPr>
              <a:t>GLI SPAZI ED I SUPPORTI DIDATTICI </a:t>
            </a:r>
          </a:p>
        </p:txBody>
      </p:sp>
      <p:pic>
        <p:nvPicPr>
          <p:cNvPr id="4" name="Segnaposto immagine 8" descr="Immagine che contiene testo, Marchio, logo, simbolo&#10;&#10;Descrizione generata automaticamente">
            <a:extLst>
              <a:ext uri="{FF2B5EF4-FFF2-40B4-BE49-F238E27FC236}">
                <a16:creationId xmlns:a16="http://schemas.microsoft.com/office/drawing/2014/main" id="{E964CE61-05BF-B9EC-E581-27F9BB97C4F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2500" r="12500"/>
          <a:stretch>
            <a:fillRect/>
          </a:stretch>
        </p:blipFill>
        <p:spPr>
          <a:xfrm>
            <a:off x="710808" y="728548"/>
            <a:ext cx="4936955" cy="493695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B2CC72-D838-28D3-BDA4-3B701F3C0AD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>
                <a:solidFill>
                  <a:srgbClr val="4E95D9"/>
                </a:solidFill>
              </a:rPr>
              <a:t>L’offerta formativa dell’ic elsa morante per la scuola primaria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B4DF35-C08A-98FA-0FEA-F87D73EE44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6330" y="2674545"/>
            <a:ext cx="5499326" cy="4038832"/>
          </a:xfrm>
          <a:solidFill>
            <a:schemeClr val="accent6">
              <a:lumMod val="20000"/>
              <a:lumOff val="80000"/>
            </a:schemeClr>
          </a:solidFill>
        </p:spPr>
        <p:txBody>
          <a:bodyPr lIns="0" tIns="0" rIns="0" bIns="0">
            <a:noAutofit/>
          </a:bodyPr>
          <a:lstStyle/>
          <a:p>
            <a:pPr marL="0" lvl="0" indent="0">
              <a:buNone/>
            </a:pPr>
            <a:r>
              <a:rPr lang="it-IT" sz="2000" b="1" dirty="0">
                <a:solidFill>
                  <a:srgbClr val="0B76A0"/>
                </a:solidFill>
              </a:rPr>
              <a:t>Il PLESSO IV NOVEMBRE DISPONE DI UNA PALESTRA COPERTA E DI UN CAMPO SPORTIVO ALL’ APERTO. </a:t>
            </a:r>
          </a:p>
          <a:p>
            <a:pPr marL="0" lvl="0" indent="0">
              <a:buNone/>
            </a:pPr>
            <a:r>
              <a:rPr lang="it-IT" sz="2000" b="1" dirty="0">
                <a:solidFill>
                  <a:srgbClr val="0B76A0"/>
                </a:solidFill>
              </a:rPr>
              <a:t>DISPONE DI UN’AULA MAGNA E  DI UN’AULA DI INFORMATICA. </a:t>
            </a:r>
          </a:p>
          <a:p>
            <a:pPr marL="0" lvl="0" indent="0">
              <a:buNone/>
            </a:pPr>
            <a:r>
              <a:rPr lang="it-IT" sz="2000" b="1" dirty="0">
                <a:solidFill>
                  <a:srgbClr val="0B76A0"/>
                </a:solidFill>
              </a:rPr>
              <a:t>LE AULE, SPAZIOSE E MOLTO LUMINOSE, SONO DOTATE DI LAVAGNA INTERATTIVA MULTIMEDIALE.</a:t>
            </a:r>
          </a:p>
          <a:p>
            <a:pPr marL="0" lvl="0" indent="0">
              <a:buNone/>
            </a:pPr>
            <a:r>
              <a:rPr lang="it-IT" sz="2000" b="1" dirty="0">
                <a:solidFill>
                  <a:srgbClr val="0B76A0"/>
                </a:solidFill>
              </a:rPr>
              <a:t>VIENE OFFERTO IL MODULO A 40 ORE. </a:t>
            </a:r>
          </a:p>
          <a:p>
            <a:pPr marL="0" lvl="0" indent="0">
              <a:buNone/>
            </a:pPr>
            <a:r>
              <a:rPr lang="it-IT" sz="2000" b="1" dirty="0">
                <a:solidFill>
                  <a:srgbClr val="0B76A0"/>
                </a:solidFill>
              </a:rPr>
              <a:t>GLI STUDENTI USUFRUISCONO DEL SERVIZIO DI MENSA GESTITA DAL COMUNE DI ROMA</a:t>
            </a:r>
          </a:p>
          <a:p>
            <a:pPr marL="0" lvl="0" indent="0">
              <a:buNone/>
            </a:pPr>
            <a:r>
              <a:rPr lang="it-IT" sz="2000" b="1" dirty="0">
                <a:solidFill>
                  <a:srgbClr val="0B76A0"/>
                </a:solidFill>
              </a:rPr>
              <a:t>IN VIA DE DEFINIZIONE UN ACCORDO CON LA ASSOCIAZIONE «READY GO» PER IL PRE-SCUOLA ED  IL POST SCUOLA CON ATTIVITA’ LUDICO-SPORTIVE </a:t>
            </a:r>
          </a:p>
          <a:p>
            <a:pPr marL="0" lvl="0" indent="0">
              <a:buNone/>
            </a:pPr>
            <a:endParaRPr lang="it-IT" sz="16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8501963-31FA-4A11-90AF-D8438B040FD2}"/>
              </a:ext>
            </a:extLst>
          </p:cNvPr>
          <p:cNvSpPr txBox="1"/>
          <p:nvPr/>
        </p:nvSpPr>
        <p:spPr>
          <a:xfrm>
            <a:off x="11363696" y="6455737"/>
            <a:ext cx="294464" cy="1873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0C372BE-DB9B-490A-A1E7-2ED03A65495C}" type="slidenum">
              <a:rPr/>
              <a:t>7</a:t>
            </a:fld>
            <a:endParaRPr lang="it-IT" sz="9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DDF235A-8C22-883F-F416-E8CFE44F3A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09365" y="1903725"/>
            <a:ext cx="3445568" cy="552727"/>
          </a:xfrm>
        </p:spPr>
        <p:txBody>
          <a:bodyPr lIns="0" tIns="0" rIns="0" bIns="0" anchor="ctr" anchorCtr="1">
            <a:noAutofit/>
          </a:bodyPr>
          <a:lstStyle/>
          <a:p>
            <a:pPr marL="0" lvl="0" indent="0" algn="ctr">
              <a:buNone/>
            </a:pPr>
            <a:r>
              <a:rPr lang="it-IT" sz="1800" b="1" cap="all">
                <a:solidFill>
                  <a:srgbClr val="155078"/>
                </a:solidFill>
                <a:latin typeface="Corbel"/>
              </a:rPr>
              <a:t>Laboratori ed aule dedicate NEL PLESSO IV NOVEMBRE </a:t>
            </a:r>
          </a:p>
        </p:txBody>
      </p:sp>
      <p:sp>
        <p:nvSpPr>
          <p:cNvPr id="6" name="Segnaposto contenuto 7">
            <a:extLst>
              <a:ext uri="{FF2B5EF4-FFF2-40B4-BE49-F238E27FC236}">
                <a16:creationId xmlns:a16="http://schemas.microsoft.com/office/drawing/2014/main" id="{6635FE5E-00D7-CFB3-0111-5AE8E3F4BAA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904268" y="1445904"/>
            <a:ext cx="4073999" cy="2834511"/>
          </a:xfrm>
        </p:spPr>
        <p:txBody>
          <a:bodyPr lIns="0" tIns="0" rIns="0" bIns="0" anchor="b">
            <a:noAutofit/>
          </a:bodyPr>
          <a:lstStyle/>
          <a:p>
            <a:endParaRPr lang="it-IT"/>
          </a:p>
        </p:txBody>
      </p:sp>
      <p:pic>
        <p:nvPicPr>
          <p:cNvPr id="7" name="Segnaposto immagine 28" descr="Matita">
            <a:extLst>
              <a:ext uri="{FF2B5EF4-FFF2-40B4-BE49-F238E27FC236}">
                <a16:creationId xmlns:a16="http://schemas.microsoft.com/office/drawing/2014/main" id="{60E3E07E-6A9F-0F29-12EE-852BB12544D9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282973" y="1850965"/>
            <a:ext cx="605488" cy="605488"/>
          </a:xfrm>
        </p:spPr>
      </p:pic>
      <p:pic>
        <p:nvPicPr>
          <p:cNvPr id="8" name="Segnaposto immagine 30" descr="Portatile">
            <a:extLst>
              <a:ext uri="{FF2B5EF4-FFF2-40B4-BE49-F238E27FC236}">
                <a16:creationId xmlns:a16="http://schemas.microsoft.com/office/drawing/2014/main" id="{3EBC0DDF-AA64-23C8-E6B5-C9BC06E1648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298780" y="4906112"/>
            <a:ext cx="605488" cy="605488"/>
          </a:xfrm>
        </p:spPr>
      </p:pic>
      <p:pic>
        <p:nvPicPr>
          <p:cNvPr id="9" name="Immagine 10" descr="Immagine che contiene aria aperta, cielo, edificio, parco giochi&#10;&#10;Descrizione generata automaticamente">
            <a:extLst>
              <a:ext uri="{FF2B5EF4-FFF2-40B4-BE49-F238E27FC236}">
                <a16:creationId xmlns:a16="http://schemas.microsoft.com/office/drawing/2014/main" id="{19EEB45E-8530-BB4C-0BF8-38985FE92B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4994" y="1166957"/>
            <a:ext cx="5212611" cy="31134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Immagine 12" descr="Immagine che contiene interno, muro, pavimento, scale&#10;&#10;Descrizione generata automaticamente">
            <a:extLst>
              <a:ext uri="{FF2B5EF4-FFF2-40B4-BE49-F238E27FC236}">
                <a16:creationId xmlns:a16="http://schemas.microsoft.com/office/drawing/2014/main" id="{F46886FF-E08F-1CE0-06D3-57A897A98D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5656" y="3775603"/>
            <a:ext cx="5212610" cy="293777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magine 11">
            <a:extLst>
              <a:ext uri="{FF2B5EF4-FFF2-40B4-BE49-F238E27FC236}">
                <a16:creationId xmlns:a16="http://schemas.microsoft.com/office/drawing/2014/main" id="{4F0169CD-2238-E171-E5A3-7BAAC32C1A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6635" y="3377180"/>
            <a:ext cx="298734" cy="1036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Immagine 13" descr="Immagine che contiene testo, Marchio, logo, simbolo&#10;&#10;Descrizione generata automaticamente">
            <a:extLst>
              <a:ext uri="{FF2B5EF4-FFF2-40B4-BE49-F238E27FC236}">
                <a16:creationId xmlns:a16="http://schemas.microsoft.com/office/drawing/2014/main" id="{13A469D5-9799-BFA3-38A9-B4D2A23A11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56238" y="1646806"/>
            <a:ext cx="1188756" cy="102773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926B1-C6A1-7ADA-946A-45616BE1C78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>
                <a:solidFill>
                  <a:srgbClr val="C04F15"/>
                </a:solidFill>
              </a:rPr>
              <a:t>L’offerta formativa dell’ic elsa morante per la scuola primaria – PLESSO FRANCHETTI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67EBCA-511D-8E8A-E9E7-308D3BA6BCD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9283" y="2224699"/>
            <a:ext cx="5786718" cy="451227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lvl="0" algn="just"/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Il PLESSO FRANCHETTI DISPONE DI UNA PALESTRA COPERTA E DI UN AMPIO CORTILE ESTERNO ALBERATO . </a:t>
            </a:r>
          </a:p>
          <a:p>
            <a:pPr lvl="0" algn="just"/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DISPONE DI UN’AULA  DI UN’AULA LINGUISTICO/ INFORMATICA. </a:t>
            </a:r>
          </a:p>
          <a:p>
            <a:pPr lvl="0" algn="just"/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TUTTE LE AULE, SPAZIOSE E LUMINOSE, SONO DOTATE DI LAVAGNA INTERATTIVA MULTIMEDIALE.</a:t>
            </a:r>
          </a:p>
          <a:p>
            <a:pPr lvl="0" algn="just"/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VIENE OFFERTO IL MODULO A 27 ORE ED A 40 ORE</a:t>
            </a:r>
          </a:p>
          <a:p>
            <a:pPr lvl="0" algn="just"/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GLI STUDENTI USUFRUISCONO DEL SERVIZIO DI MENSA GESTITA DAL COMUNE DI ROMA</a:t>
            </a:r>
          </a:p>
          <a:p>
            <a:pPr lvl="0" algn="just"/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E’ PRESENTE L’ASSOCIAZIONE GENITORI «CRESCIAMO INSIEME» CHE OFFRE IL PRE-SCUOLA ED IL POST-SCUOLA, OLTRE ALTRE ATTIVITA’ LUDICO-RICREATIVE.</a:t>
            </a:r>
          </a:p>
          <a:p>
            <a:pPr lvl="0" algn="just"/>
            <a:endParaRPr lang="it-IT" dirty="0"/>
          </a:p>
          <a:p>
            <a:pPr lvl="0" algn="just"/>
            <a:endParaRPr lang="it-IT" dirty="0"/>
          </a:p>
          <a:p>
            <a:pPr lvl="0"/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1516195-2A49-610F-B7BD-15FBAE9142D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857" y="1304366"/>
            <a:ext cx="4847534" cy="920334"/>
          </a:xfrm>
        </p:spPr>
        <p:txBody>
          <a:bodyPr>
            <a:normAutofit fontScale="70000" lnSpcReduction="20000"/>
          </a:bodyPr>
          <a:lstStyle/>
          <a:p>
            <a:pPr lvl="0" algn="ctr"/>
            <a:endParaRPr lang="it-IT" dirty="0"/>
          </a:p>
          <a:p>
            <a:pPr lvl="0" algn="ctr"/>
            <a:r>
              <a:rPr lang="it-IT" sz="3200" b="1" dirty="0">
                <a:solidFill>
                  <a:schemeClr val="accent2">
                    <a:lumMod val="50000"/>
                  </a:schemeClr>
                </a:solidFill>
              </a:rPr>
              <a:t>AULE E SPAZI  NEL PLESSO FRANCHETTI</a:t>
            </a:r>
          </a:p>
          <a:p>
            <a:pPr lvl="0"/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53817EF-8F53-426B-73E4-0952BE8B3D7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27919" y="1648187"/>
            <a:ext cx="4073999" cy="2834511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CF3BC9D0-EF1A-D16E-3DEC-88AF7F20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387" y="3899647"/>
            <a:ext cx="4935072" cy="2834511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5255283-35C2-280D-29EF-AA45A589D36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 flipH="1" flipV="1">
            <a:off x="11401917" y="6565658"/>
            <a:ext cx="219634" cy="45719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</p:txBody>
      </p:sp>
      <p:pic>
        <p:nvPicPr>
          <p:cNvPr id="7" name="Segnaposto immagine 9" descr="Immagine che contiene testo, Marchio, logo, simbolo&#10;&#10;Descrizione generata automaticamente">
            <a:extLst>
              <a:ext uri="{FF2B5EF4-FFF2-40B4-BE49-F238E27FC236}">
                <a16:creationId xmlns:a16="http://schemas.microsoft.com/office/drawing/2014/main" id="{864CB41F-7E22-26D5-F324-73A1ED40FE6D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12500" r="12500"/>
          <a:stretch>
            <a:fillRect/>
          </a:stretch>
        </p:blipFill>
        <p:spPr>
          <a:xfrm>
            <a:off x="5059391" y="1304365"/>
            <a:ext cx="1036610" cy="920333"/>
          </a:xfrm>
        </p:spPr>
      </p:pic>
      <p:pic>
        <p:nvPicPr>
          <p:cNvPr id="12" name="Immagine 11" descr="Immagine che contiene aria aperta, edificio, cielo, finestra&#10;&#10;Descrizione generata automaticamente">
            <a:extLst>
              <a:ext uri="{FF2B5EF4-FFF2-40B4-BE49-F238E27FC236}">
                <a16:creationId xmlns:a16="http://schemas.microsoft.com/office/drawing/2014/main" id="{9E42EE17-AFCE-5269-E01C-500619567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90" y="1304365"/>
            <a:ext cx="5336163" cy="28345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FB1AF8-262F-C511-C98C-0DA0BFD31B9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L’offerta formativa </a:t>
            </a:r>
            <a:r>
              <a:rPr lang="it-IT" dirty="0" err="1">
                <a:solidFill>
                  <a:schemeClr val="accent6">
                    <a:lumMod val="75000"/>
                  </a:schemeClr>
                </a:solidFill>
              </a:rPr>
              <a:t>dell’ic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 elsa morante per la scuola primaria – PLESSO GIARDINIERI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5A0063-DA97-99BF-D51F-D561D339C0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58928" y="2756641"/>
            <a:ext cx="5737071" cy="399175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lvl="0" algn="just"/>
            <a:r>
              <a:rPr lang="it-IT" sz="3200" b="1" dirty="0">
                <a:solidFill>
                  <a:srgbClr val="00B050"/>
                </a:solidFill>
              </a:rPr>
              <a:t>LO STORICO PLESSO GIARDINIERI E’ IMMERSO IN UN AMPIO PARCO INSERITO ALL’INTERNO DEL PARCO DI SAN SEBASTIANO </a:t>
            </a:r>
          </a:p>
          <a:p>
            <a:pPr lvl="0" algn="just"/>
            <a:r>
              <a:rPr lang="it-IT" sz="3200" b="1" dirty="0">
                <a:solidFill>
                  <a:srgbClr val="00B050"/>
                </a:solidFill>
              </a:rPr>
              <a:t>USUFRUISCE DI UNO SPAZIO SPORTIVO MULTIFUNZIONALE MINIBASKET E VOLLEY ALL’APERTO. </a:t>
            </a:r>
          </a:p>
          <a:p>
            <a:pPr lvl="0" algn="just"/>
            <a:r>
              <a:rPr lang="it-IT" sz="3200" b="1" dirty="0">
                <a:solidFill>
                  <a:srgbClr val="00B050"/>
                </a:solidFill>
              </a:rPr>
              <a:t>DISPONE DI UN’AULA DI INFORMATICA. </a:t>
            </a:r>
          </a:p>
          <a:p>
            <a:pPr lvl="0" algn="just"/>
            <a:r>
              <a:rPr lang="it-IT" sz="3200" b="1" dirty="0">
                <a:solidFill>
                  <a:srgbClr val="00B050"/>
                </a:solidFill>
              </a:rPr>
              <a:t>TUTTE LE AULE, SPAZIOSE E LUMINOSE, SONO DOTATE DI LAVAGNA INTERATTIVA MULTIMEDIALE. </a:t>
            </a:r>
          </a:p>
          <a:p>
            <a:pPr lvl="0" algn="just"/>
            <a:r>
              <a:rPr lang="it-IT" sz="3200" b="1" dirty="0">
                <a:solidFill>
                  <a:srgbClr val="00B050"/>
                </a:solidFill>
              </a:rPr>
              <a:t>E’ ATTIVO IL TEMPO PIENO A 40 ORE.</a:t>
            </a:r>
          </a:p>
          <a:p>
            <a:pPr lvl="0" algn="just"/>
            <a:r>
              <a:rPr lang="it-IT" sz="3200" b="1" dirty="0">
                <a:solidFill>
                  <a:srgbClr val="00B050"/>
                </a:solidFill>
              </a:rPr>
              <a:t>GLI STUDENTI USUFRUISCONO DEL SERVIZIO DI MENSA GESTITA DAL COMUNE DI ROMA.</a:t>
            </a:r>
          </a:p>
          <a:p>
            <a:pPr lvl="0" algn="just"/>
            <a:r>
              <a:rPr lang="it-IT" sz="3200" b="1" dirty="0">
                <a:solidFill>
                  <a:srgbClr val="00B050"/>
                </a:solidFill>
              </a:rPr>
              <a:t>E’ PRESENTE L’ASSOCIAZIONE «GENITORI GIARDINIERI» CHE OFFRE IL PRE-SCUOLA ED IL POST-SCUOLA, OLTRE ALTRE ATTIVITA’ LUDICO-RICREATIVE.</a:t>
            </a:r>
          </a:p>
          <a:p>
            <a:pPr lvl="0"/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E57EAC2-1A45-BF82-4788-134422E6E8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09365" y="1578841"/>
            <a:ext cx="3445568" cy="920334"/>
          </a:xfrm>
        </p:spPr>
        <p:txBody>
          <a:bodyPr>
            <a:normAutofit fontScale="85000" lnSpcReduction="20000"/>
          </a:bodyPr>
          <a:lstStyle/>
          <a:p>
            <a:pPr marL="0" lvl="0" indent="0" algn="ctr">
              <a:buNone/>
            </a:pPr>
            <a:endParaRPr lang="it-IT" sz="1800" b="1" cap="all" dirty="0">
              <a:solidFill>
                <a:srgbClr val="155078"/>
              </a:solidFill>
              <a:latin typeface="Corbel"/>
            </a:endParaRPr>
          </a:p>
          <a:p>
            <a:pPr marL="0" lvl="0" indent="0" algn="ctr">
              <a:buNone/>
            </a:pPr>
            <a:r>
              <a:rPr lang="it-IT" sz="2900" b="1" cap="all" dirty="0">
                <a:solidFill>
                  <a:srgbClr val="155078"/>
                </a:solidFill>
                <a:latin typeface="Corbel"/>
              </a:rPr>
              <a:t>aule E SPAZI  NEL PLESSO GIARDINIERI</a:t>
            </a:r>
          </a:p>
          <a:p>
            <a:pPr lvl="0"/>
            <a:endParaRPr lang="it-IT" dirty="0"/>
          </a:p>
        </p:txBody>
      </p:sp>
      <p:sp>
        <p:nvSpPr>
          <p:cNvPr id="5" name="Segnaposto contenuto 5">
            <a:extLst>
              <a:ext uri="{FF2B5EF4-FFF2-40B4-BE49-F238E27FC236}">
                <a16:creationId xmlns:a16="http://schemas.microsoft.com/office/drawing/2014/main" id="{23BA6B66-1439-0AFF-D329-437ECB969A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5704" y="4963445"/>
            <a:ext cx="3445568" cy="495385"/>
          </a:xfrm>
        </p:spPr>
        <p:txBody>
          <a:bodyPr/>
          <a:lstStyle/>
          <a:p>
            <a:endParaRPr lang="it-IT"/>
          </a:p>
        </p:txBody>
      </p:sp>
      <p:pic>
        <p:nvPicPr>
          <p:cNvPr id="6" name="Segnaposto immagine 17" descr="Immagine che contiene aria aperta, cielo, albero, terreno&#10;&#10;Descrizione generata automaticamente">
            <a:extLst>
              <a:ext uri="{FF2B5EF4-FFF2-40B4-BE49-F238E27FC236}">
                <a16:creationId xmlns:a16="http://schemas.microsoft.com/office/drawing/2014/main" id="{CB817E0E-6397-A494-D30B-E263BC0F0729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12598" r="12598"/>
          <a:stretch>
            <a:fillRect/>
          </a:stretch>
        </p:blipFill>
        <p:spPr>
          <a:xfrm>
            <a:off x="7153835" y="4061014"/>
            <a:ext cx="4679231" cy="2687385"/>
          </a:xfrm>
        </p:spPr>
      </p:pic>
      <p:pic>
        <p:nvPicPr>
          <p:cNvPr id="7" name="Segnaposto contenuto 15" descr="Immagine che contiene aria aperta, edificio, nuvola, cielo&#10;&#10;Descrizione generata automaticamente">
            <a:extLst>
              <a:ext uri="{FF2B5EF4-FFF2-40B4-BE49-F238E27FC236}">
                <a16:creationId xmlns:a16="http://schemas.microsoft.com/office/drawing/2014/main" id="{B51204C8-ACA2-C720-2A3E-EA02B220539F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tretch>
            <a:fillRect/>
          </a:stretch>
        </p:blipFill>
        <p:spPr>
          <a:xfrm>
            <a:off x="6464661" y="1399169"/>
            <a:ext cx="4790184" cy="2661836"/>
          </a:xfrm>
        </p:spPr>
      </p:pic>
      <p:pic>
        <p:nvPicPr>
          <p:cNvPr id="8" name="Segnaposto immagine 21" descr="Immagine che contiene testo, Marchio, logo, simbolo&#10;&#10;Descrizione generata automaticamente">
            <a:extLst>
              <a:ext uri="{FF2B5EF4-FFF2-40B4-BE49-F238E27FC236}">
                <a16:creationId xmlns:a16="http://schemas.microsoft.com/office/drawing/2014/main" id="{5E282031-6DCD-8363-21EB-6EE580D55A0F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 l="12500" r="12500"/>
          <a:stretch>
            <a:fillRect/>
          </a:stretch>
        </p:blipFill>
        <p:spPr>
          <a:xfrm>
            <a:off x="5123595" y="1661501"/>
            <a:ext cx="972404" cy="109513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Presentazione%20tonalità%20di%20rosa</Template>
  <TotalTime>251</TotalTime>
  <Words>1267</Words>
  <Application>Microsoft Office PowerPoint</Application>
  <PresentationFormat>Widescreen</PresentationFormat>
  <Paragraphs>186</Paragraphs>
  <Slides>17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5" baseType="lpstr">
      <vt:lpstr>Aptos</vt:lpstr>
      <vt:lpstr>Arial</vt:lpstr>
      <vt:lpstr>Calibri</vt:lpstr>
      <vt:lpstr>Corbel</vt:lpstr>
      <vt:lpstr>Rockwell Extra Bold</vt:lpstr>
      <vt:lpstr>Times New Roman</vt:lpstr>
      <vt:lpstr>Wingdings</vt:lpstr>
      <vt:lpstr>Tema di Office</vt:lpstr>
      <vt:lpstr>16 DICEMBRE 2024 OPEN DAY  IC ELSA MORANTE</vt:lpstr>
      <vt:lpstr>LA SCUOLA PRIMARIA</vt:lpstr>
      <vt:lpstr>PLESSO IV NOVEMBRE</vt:lpstr>
      <vt:lpstr>PLESSO FRANCHETTI</vt:lpstr>
      <vt:lpstr>PLESSO GIARDINIERI</vt:lpstr>
      <vt:lpstr>L’Offerta Formativa dell’IC elsa morante per la primaria</vt:lpstr>
      <vt:lpstr>L’offerta formativa dell’ic elsa morante per la scuola primaria</vt:lpstr>
      <vt:lpstr>L’offerta formativa dell’ic elsa morante per la scuola primaria – PLESSO FRANCHETTI</vt:lpstr>
      <vt:lpstr>L’offerta formativa dell’ic elsa morante per la scuola primaria – PLESSO GIARDINIERI</vt:lpstr>
      <vt:lpstr> criteri per l’ammissione alla primaria</vt:lpstr>
      <vt:lpstr>  L’Offerta Formativa dell’IC elsa morante per la scuola secondaria  </vt:lpstr>
      <vt:lpstr>L’offerta formativa dell’ic elsa morante per la scuola secondaria di 1’ grado</vt:lpstr>
      <vt:lpstr> criteri per l’ammissione alla secondaria di 1’ grado</vt:lpstr>
      <vt:lpstr>LE ATTIVITA’ CURRICOLARI</vt:lpstr>
      <vt:lpstr>     LE ATTIVITA’ extraCURRICULARI</vt:lpstr>
      <vt:lpstr>     LE ATTIVITA’ extraCURRICULARI</vt:lpstr>
      <vt:lpstr>Grazie PER LA VOSTRA ATTENZIONE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 DICEMBRE 2024 OPEN DAY  IC ELSA MORANTE</dc:title>
  <dc:creator>alina grattarola</dc:creator>
  <cp:lastModifiedBy>alina grattarola</cp:lastModifiedBy>
  <cp:revision>79</cp:revision>
  <dcterms:created xsi:type="dcterms:W3CDTF">2024-12-06T13:42:52Z</dcterms:created>
  <dcterms:modified xsi:type="dcterms:W3CDTF">2024-12-13T15:07:06Z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